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6" r:id="rId2"/>
    <p:sldId id="275" r:id="rId3"/>
    <p:sldId id="276" r:id="rId4"/>
    <p:sldId id="257" r:id="rId5"/>
    <p:sldId id="258" r:id="rId6"/>
    <p:sldId id="259" r:id="rId7"/>
    <p:sldId id="260" r:id="rId8"/>
    <p:sldId id="301" r:id="rId9"/>
    <p:sldId id="302" r:id="rId10"/>
    <p:sldId id="303" r:id="rId11"/>
    <p:sldId id="314" r:id="rId12"/>
    <p:sldId id="306" r:id="rId13"/>
    <p:sldId id="307" r:id="rId14"/>
    <p:sldId id="308" r:id="rId15"/>
    <p:sldId id="309" r:id="rId16"/>
    <p:sldId id="310" r:id="rId17"/>
    <p:sldId id="311" r:id="rId18"/>
    <p:sldId id="315" r:id="rId19"/>
    <p:sldId id="312" r:id="rId20"/>
    <p:sldId id="28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FEB35"/>
    <a:srgbClr val="D01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1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9F90-78E2-4A94-BBA8-6AD35691F464}" type="datetimeFigureOut">
              <a:rPr lang="en-US" smtClean="0"/>
              <a:t>14/9/2021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3A715-5A6A-4C42-9504-CF691EF3F566}" type="slidenum">
              <a:rPr lang="en-US" smtClean="0"/>
              <a:t>‹#›</a:t>
            </a:fld>
            <a:endParaRPr lang="en-US"/>
          </a:p>
        </p:txBody>
      </p:sp>
    </p:spTree>
    <p:extLst>
      <p:ext uri="{BB962C8B-B14F-4D97-AF65-F5344CB8AC3E}">
        <p14:creationId xmlns:p14="http://schemas.microsoft.com/office/powerpoint/2010/main" val="5729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a:t>
            </a:fld>
            <a:endParaRPr lang="zh-CN" altLang="en-US"/>
          </a:p>
        </p:txBody>
      </p:sp>
    </p:spTree>
    <p:extLst>
      <p:ext uri="{BB962C8B-B14F-4D97-AF65-F5344CB8AC3E}">
        <p14:creationId xmlns:p14="http://schemas.microsoft.com/office/powerpoint/2010/main" val="3091746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11</a:t>
            </a:fld>
            <a:endParaRPr lang="zh-CN" altLang="en-US"/>
          </a:p>
        </p:txBody>
      </p:sp>
    </p:spTree>
    <p:extLst>
      <p:ext uri="{BB962C8B-B14F-4D97-AF65-F5344CB8AC3E}">
        <p14:creationId xmlns:p14="http://schemas.microsoft.com/office/powerpoint/2010/main" val="8720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12</a:t>
            </a:fld>
            <a:endParaRPr lang="zh-CN" altLang="en-US"/>
          </a:p>
        </p:txBody>
      </p:sp>
    </p:spTree>
    <p:extLst>
      <p:ext uri="{BB962C8B-B14F-4D97-AF65-F5344CB8AC3E}">
        <p14:creationId xmlns:p14="http://schemas.microsoft.com/office/powerpoint/2010/main" val="251625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13</a:t>
            </a:fld>
            <a:endParaRPr lang="zh-CN" altLang="en-US"/>
          </a:p>
        </p:txBody>
      </p:sp>
    </p:spTree>
    <p:extLst>
      <p:ext uri="{BB962C8B-B14F-4D97-AF65-F5344CB8AC3E}">
        <p14:creationId xmlns:p14="http://schemas.microsoft.com/office/powerpoint/2010/main" val="29055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14</a:t>
            </a:fld>
            <a:endParaRPr lang="zh-CN" altLang="en-US"/>
          </a:p>
        </p:txBody>
      </p:sp>
    </p:spTree>
    <p:extLst>
      <p:ext uri="{BB962C8B-B14F-4D97-AF65-F5344CB8AC3E}">
        <p14:creationId xmlns:p14="http://schemas.microsoft.com/office/powerpoint/2010/main" val="178522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15</a:t>
            </a:fld>
            <a:endParaRPr lang="zh-CN" altLang="en-US"/>
          </a:p>
        </p:txBody>
      </p:sp>
    </p:spTree>
    <p:extLst>
      <p:ext uri="{BB962C8B-B14F-4D97-AF65-F5344CB8AC3E}">
        <p14:creationId xmlns:p14="http://schemas.microsoft.com/office/powerpoint/2010/main" val="245247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16</a:t>
            </a:fld>
            <a:endParaRPr lang="zh-CN" altLang="en-US"/>
          </a:p>
        </p:txBody>
      </p:sp>
    </p:spTree>
    <p:extLst>
      <p:ext uri="{BB962C8B-B14F-4D97-AF65-F5344CB8AC3E}">
        <p14:creationId xmlns:p14="http://schemas.microsoft.com/office/powerpoint/2010/main" val="211548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17</a:t>
            </a:fld>
            <a:endParaRPr lang="zh-CN" altLang="en-US"/>
          </a:p>
        </p:txBody>
      </p:sp>
    </p:spTree>
    <p:extLst>
      <p:ext uri="{BB962C8B-B14F-4D97-AF65-F5344CB8AC3E}">
        <p14:creationId xmlns:p14="http://schemas.microsoft.com/office/powerpoint/2010/main" val="27280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18</a:t>
            </a:fld>
            <a:endParaRPr lang="zh-CN" altLang="en-US"/>
          </a:p>
        </p:txBody>
      </p:sp>
    </p:spTree>
    <p:extLst>
      <p:ext uri="{BB962C8B-B14F-4D97-AF65-F5344CB8AC3E}">
        <p14:creationId xmlns:p14="http://schemas.microsoft.com/office/powerpoint/2010/main" val="379509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19</a:t>
            </a:fld>
            <a:endParaRPr lang="zh-CN" altLang="en-US"/>
          </a:p>
        </p:txBody>
      </p:sp>
    </p:spTree>
    <p:extLst>
      <p:ext uri="{BB962C8B-B14F-4D97-AF65-F5344CB8AC3E}">
        <p14:creationId xmlns:p14="http://schemas.microsoft.com/office/powerpoint/2010/main" val="301151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20</a:t>
            </a:fld>
            <a:endParaRPr lang="zh-CN" altLang="en-US"/>
          </a:p>
        </p:txBody>
      </p:sp>
    </p:spTree>
    <p:extLst>
      <p:ext uri="{BB962C8B-B14F-4D97-AF65-F5344CB8AC3E}">
        <p14:creationId xmlns:p14="http://schemas.microsoft.com/office/powerpoint/2010/main" val="166165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F43661-B6AF-4818-960E-E1703A3816EA}" type="slidenum">
              <a:rPr lang="zh-CN" altLang="en-US" smtClean="0"/>
              <a:t>3</a:t>
            </a:fld>
            <a:endParaRPr lang="zh-CN" altLang="en-US"/>
          </a:p>
        </p:txBody>
      </p:sp>
    </p:spTree>
    <p:extLst>
      <p:ext uri="{BB962C8B-B14F-4D97-AF65-F5344CB8AC3E}">
        <p14:creationId xmlns:p14="http://schemas.microsoft.com/office/powerpoint/2010/main" val="2607536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21</a:t>
            </a:fld>
            <a:endParaRPr lang="zh-CN" altLang="en-US"/>
          </a:p>
        </p:txBody>
      </p:sp>
    </p:spTree>
    <p:extLst>
      <p:ext uri="{BB962C8B-B14F-4D97-AF65-F5344CB8AC3E}">
        <p14:creationId xmlns:p14="http://schemas.microsoft.com/office/powerpoint/2010/main" val="103715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4</a:t>
            </a:fld>
            <a:endParaRPr lang="zh-CN" altLang="en-US"/>
          </a:p>
        </p:txBody>
      </p:sp>
    </p:spTree>
    <p:extLst>
      <p:ext uri="{BB962C8B-B14F-4D97-AF65-F5344CB8AC3E}">
        <p14:creationId xmlns:p14="http://schemas.microsoft.com/office/powerpoint/2010/main" val="321570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F43661-B6AF-4818-960E-E1703A3816EA}" type="slidenum">
              <a:rPr lang="zh-CN" altLang="en-US" smtClean="0"/>
              <a:t>5</a:t>
            </a:fld>
            <a:endParaRPr lang="zh-CN" altLang="en-US"/>
          </a:p>
        </p:txBody>
      </p:sp>
    </p:spTree>
    <p:extLst>
      <p:ext uri="{BB962C8B-B14F-4D97-AF65-F5344CB8AC3E}">
        <p14:creationId xmlns:p14="http://schemas.microsoft.com/office/powerpoint/2010/main" val="212103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6</a:t>
            </a:fld>
            <a:endParaRPr lang="zh-CN" altLang="en-US"/>
          </a:p>
        </p:txBody>
      </p:sp>
    </p:spTree>
    <p:extLst>
      <p:ext uri="{BB962C8B-B14F-4D97-AF65-F5344CB8AC3E}">
        <p14:creationId xmlns:p14="http://schemas.microsoft.com/office/powerpoint/2010/main" val="229039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7</a:t>
            </a:fld>
            <a:endParaRPr lang="zh-CN" altLang="en-US"/>
          </a:p>
        </p:txBody>
      </p:sp>
    </p:spTree>
    <p:extLst>
      <p:ext uri="{BB962C8B-B14F-4D97-AF65-F5344CB8AC3E}">
        <p14:creationId xmlns:p14="http://schemas.microsoft.com/office/powerpoint/2010/main" val="416737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8</a:t>
            </a:fld>
            <a:endParaRPr lang="zh-CN" altLang="en-US"/>
          </a:p>
        </p:txBody>
      </p:sp>
    </p:spTree>
    <p:extLst>
      <p:ext uri="{BB962C8B-B14F-4D97-AF65-F5344CB8AC3E}">
        <p14:creationId xmlns:p14="http://schemas.microsoft.com/office/powerpoint/2010/main" val="170817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9</a:t>
            </a:fld>
            <a:endParaRPr lang="zh-CN" altLang="en-US"/>
          </a:p>
        </p:txBody>
      </p:sp>
    </p:spTree>
    <p:extLst>
      <p:ext uri="{BB962C8B-B14F-4D97-AF65-F5344CB8AC3E}">
        <p14:creationId xmlns:p14="http://schemas.microsoft.com/office/powerpoint/2010/main" val="369451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43661-B6AF-4818-960E-E1703A3816EA}" type="slidenum">
              <a:rPr lang="zh-CN" altLang="en-US" smtClean="0"/>
              <a:t>10</a:t>
            </a:fld>
            <a:endParaRPr lang="zh-CN" altLang="en-US"/>
          </a:p>
        </p:txBody>
      </p:sp>
    </p:spTree>
    <p:extLst>
      <p:ext uri="{BB962C8B-B14F-4D97-AF65-F5344CB8AC3E}">
        <p14:creationId xmlns:p14="http://schemas.microsoft.com/office/powerpoint/2010/main" val="283455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08D57-E69B-465A-812E-8F29BB9F1483}" type="datetimeFigureOut">
              <a:rPr lang="en-US" smtClean="0"/>
              <a:t>14/9/2021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624672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08D57-E69B-465A-812E-8F29BB9F1483}" type="datetimeFigureOut">
              <a:rPr lang="en-US" smtClean="0"/>
              <a:t>14/9/2021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549692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08D57-E69B-465A-812E-8F29BB9F1483}" type="datetimeFigureOut">
              <a:rPr lang="en-US" smtClean="0"/>
              <a:t>14/9/2021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25545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08D57-E69B-465A-812E-8F29BB9F1483}" type="datetimeFigureOut">
              <a:rPr lang="en-US" smtClean="0"/>
              <a:t>14/9/2021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231823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08D57-E69B-465A-812E-8F29BB9F1483}" type="datetimeFigureOut">
              <a:rPr lang="en-US" smtClean="0"/>
              <a:t>14/9/2021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20554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08D57-E69B-465A-812E-8F29BB9F1483}" type="datetimeFigureOut">
              <a:rPr lang="en-US" smtClean="0"/>
              <a:t>14/9/2021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4106875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08D57-E69B-465A-812E-8F29BB9F1483}" type="datetimeFigureOut">
              <a:rPr lang="en-US" smtClean="0"/>
              <a:t>14/9/2021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95525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08D57-E69B-465A-812E-8F29BB9F1483}" type="datetimeFigureOut">
              <a:rPr lang="en-US" smtClean="0"/>
              <a:t>14/9/2021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04039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08D57-E69B-465A-812E-8F29BB9F1483}" type="datetimeFigureOut">
              <a:rPr lang="en-US" smtClean="0"/>
              <a:t>14/9/2021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360346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08D57-E69B-465A-812E-8F29BB9F1483}" type="datetimeFigureOut">
              <a:rPr lang="en-US" smtClean="0"/>
              <a:t>14/9/2021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66919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08D57-E69B-465A-812E-8F29BB9F1483}" type="datetimeFigureOut">
              <a:rPr lang="en-US" smtClean="0"/>
              <a:t>14/9/2021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1DF420-200E-40E1-9A3E-4700D28C4363}" type="slidenum">
              <a:rPr lang="en-US" smtClean="0"/>
              <a:t>‹#›</a:t>
            </a:fld>
            <a:endParaRPr lang="en-US"/>
          </a:p>
        </p:txBody>
      </p:sp>
    </p:spTree>
    <p:extLst>
      <p:ext uri="{BB962C8B-B14F-4D97-AF65-F5344CB8AC3E}">
        <p14:creationId xmlns:p14="http://schemas.microsoft.com/office/powerpoint/2010/main" val="1233728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08D57-E69B-465A-812E-8F29BB9F1483}" type="datetimeFigureOut">
              <a:rPr lang="en-US" smtClean="0"/>
              <a:t>14/9/2021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1DF420-200E-40E1-9A3E-4700D28C4363}" type="slidenum">
              <a:rPr lang="en-US" smtClean="0"/>
              <a:t>‹#›</a:t>
            </a:fld>
            <a:endParaRPr lang="en-US"/>
          </a:p>
        </p:txBody>
      </p:sp>
    </p:spTree>
    <p:extLst>
      <p:ext uri="{BB962C8B-B14F-4D97-AF65-F5344CB8AC3E}">
        <p14:creationId xmlns:p14="http://schemas.microsoft.com/office/powerpoint/2010/main" val="426666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5.xml"/><Relationship Id="rId7" Type="http://schemas.openxmlformats.org/officeDocument/2006/relationships/image" Target="../media/image6.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tags" Target="../tags/tag53.xml"/><Relationship Id="rId21" Type="http://schemas.openxmlformats.org/officeDocument/2006/relationships/notesSlide" Target="../notesSlides/notesSlide1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image" Target="../media/image16.png"/><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image" Target="../media/image12.png"/><Relationship Id="rId10" Type="http://schemas.openxmlformats.org/officeDocument/2006/relationships/tags" Target="../tags/tag60.xml"/><Relationship Id="rId19" Type="http://schemas.openxmlformats.org/officeDocument/2006/relationships/tags" Target="../tags/tag69.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7.gif"/><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5.xml"/><Relationship Id="rId7" Type="http://schemas.openxmlformats.org/officeDocument/2006/relationships/image" Target="../media/image6.jpe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1.xml"/><Relationship Id="rId7" Type="http://schemas.openxmlformats.org/officeDocument/2006/relationships/image" Target="../media/image6.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8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image" Target="../media/image5.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4.xml"/><Relationship Id="rId7" Type="http://schemas.openxmlformats.org/officeDocument/2006/relationships/notesSlide" Target="../notesSlides/notesSlide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7.xml"/><Relationship Id="rId5" Type="http://schemas.openxmlformats.org/officeDocument/2006/relationships/tags" Target="../tags/tag21.xml"/><Relationship Id="rId15" Type="http://schemas.openxmlformats.org/officeDocument/2006/relationships/image" Target="../media/image5.emf"/><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9.xml"/><Relationship Id="rId7" Type="http://schemas.openxmlformats.org/officeDocument/2006/relationships/image" Target="../media/image6.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gi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5.xml"/><Relationship Id="rId7" Type="http://schemas.openxmlformats.org/officeDocument/2006/relationships/notesSlide" Target="../notesSlides/notesSlide7.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7.xml"/><Relationship Id="rId5" Type="http://schemas.openxmlformats.org/officeDocument/2006/relationships/tags" Target="../tags/tag37.xml"/><Relationship Id="rId10" Type="http://schemas.openxmlformats.org/officeDocument/2006/relationships/image" Target="../media/image13.png"/><Relationship Id="rId4" Type="http://schemas.openxmlformats.org/officeDocument/2006/relationships/tags" Target="../tags/tag36.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0.xml"/><Relationship Id="rId7" Type="http://schemas.openxmlformats.org/officeDocument/2006/relationships/notesSlide" Target="../notesSlides/notesSlide8.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7.xml"/><Relationship Id="rId5" Type="http://schemas.openxmlformats.org/officeDocument/2006/relationships/tags" Target="../tags/tag42.xml"/><Relationship Id="rId10" Type="http://schemas.openxmlformats.org/officeDocument/2006/relationships/image" Target="../media/image13.png"/><Relationship Id="rId4" Type="http://schemas.openxmlformats.org/officeDocument/2006/relationships/tags" Target="../tags/tag41.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0801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58" y="3810000"/>
            <a:ext cx="3048000" cy="3048000"/>
          </a:xfrm>
          <a:prstGeom prst="rect">
            <a:avLst/>
          </a:prstGeom>
        </p:spPr>
      </p:pic>
      <p:sp>
        <p:nvSpPr>
          <p:cNvPr id="3" name="Cloud Callout 2"/>
          <p:cNvSpPr/>
          <p:nvPr/>
        </p:nvSpPr>
        <p:spPr>
          <a:xfrm>
            <a:off x="4585448" y="2501152"/>
            <a:ext cx="2474258" cy="178845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Các loại ảo hoá </a:t>
            </a:r>
            <a:r>
              <a:rPr lang="en-US" sz="2400" smtClean="0">
                <a:latin typeface="Times New Roman" panose="02020603050405020304" pitchFamily="18" charset="0"/>
                <a:cs typeface="Times New Roman" panose="02020603050405020304" pitchFamily="18" charset="0"/>
              </a:rPr>
              <a:t>VMware</a:t>
            </a:r>
          </a:p>
        </p:txBody>
      </p:sp>
      <p:sp>
        <p:nvSpPr>
          <p:cNvPr id="15" name="Oval 14"/>
          <p:cNvSpPr/>
          <p:nvPr/>
        </p:nvSpPr>
        <p:spPr>
          <a:xfrm>
            <a:off x="327351" y="2330824"/>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Work Station</a:t>
            </a:r>
          </a:p>
        </p:txBody>
      </p:sp>
      <p:sp>
        <p:nvSpPr>
          <p:cNvPr id="16" name="Oval 15"/>
          <p:cNvSpPr/>
          <p:nvPr/>
        </p:nvSpPr>
        <p:spPr>
          <a:xfrm>
            <a:off x="4128247" y="367552"/>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Server</a:t>
            </a:r>
          </a:p>
        </p:txBody>
      </p:sp>
      <p:sp>
        <p:nvSpPr>
          <p:cNvPr id="17" name="Oval 16"/>
          <p:cNvSpPr/>
          <p:nvPr/>
        </p:nvSpPr>
        <p:spPr>
          <a:xfrm>
            <a:off x="8256494" y="2124635"/>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Vmware Vsphere.</a:t>
            </a:r>
          </a:p>
          <a:p>
            <a:pPr algn="ct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296291"/>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flipH="1">
            <a:off x="12032" y="0"/>
            <a:ext cx="12200021" cy="6858000"/>
          </a:xfrm>
          <a:prstGeom prst="rect">
            <a:avLst/>
          </a:prstGeom>
        </p:spPr>
      </p:pic>
      <p:sp>
        <p:nvSpPr>
          <p:cNvPr id="4" name="PA_库_椭圆 3"/>
          <p:cNvSpPr/>
          <p:nvPr>
            <p:custDataLst>
              <p:tags r:id="rId1"/>
            </p:custDataLst>
          </p:nvPr>
        </p:nvSpPr>
        <p:spPr>
          <a:xfrm>
            <a:off x="826168" y="1176395"/>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库_任意多边形 7"/>
          <p:cNvSpPr/>
          <p:nvPr>
            <p:custDataLst>
              <p:tags r:id="rId2"/>
            </p:custDataLst>
          </p:nvPr>
        </p:nvSpPr>
        <p:spPr>
          <a:xfrm>
            <a:off x="5335102" y="2951247"/>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A_库_图片 1"/>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47323" y="707358"/>
            <a:ext cx="4487779" cy="4487779"/>
          </a:xfrm>
          <a:prstGeom prst="rect">
            <a:avLst/>
          </a:prstGeom>
        </p:spPr>
      </p:pic>
      <p:sp>
        <p:nvSpPr>
          <p:cNvPr id="9" name="PA_库_文本框 6"/>
          <p:cNvSpPr txBox="1"/>
          <p:nvPr>
            <p:custDataLst>
              <p:tags r:id="rId4"/>
            </p:custDataLst>
          </p:nvPr>
        </p:nvSpPr>
        <p:spPr>
          <a:xfrm>
            <a:off x="5314194" y="2728663"/>
            <a:ext cx="4447179" cy="830997"/>
          </a:xfrm>
          <a:prstGeom prst="rect">
            <a:avLst/>
          </a:prstGeom>
          <a:noFill/>
        </p:spPr>
        <p:txBody>
          <a:bodyPr wrap="none" rtlCol="0">
            <a:spAutoFit/>
          </a:bodyPr>
          <a:lstStyle/>
          <a:p>
            <a:r>
              <a:rPr lang="en-US" sz="4800" smtClean="0">
                <a:latin typeface="Times New Roman" panose="02020603050405020304" pitchFamily="18" charset="0"/>
                <a:cs typeface="Times New Roman" panose="02020603050405020304" pitchFamily="18" charset="0"/>
              </a:rPr>
              <a:t>2. </a:t>
            </a:r>
            <a:r>
              <a:rPr lang="en-US" sz="4800">
                <a:latin typeface="Times New Roman" panose="02020603050405020304" pitchFamily="18" charset="0"/>
                <a:cs typeface="Times New Roman" panose="02020603050405020304" pitchFamily="18" charset="0"/>
              </a:rPr>
              <a:t>NAS VÀ </a:t>
            </a:r>
            <a:r>
              <a:rPr lang="en-US" sz="4800" smtClean="0">
                <a:latin typeface="Times New Roman" panose="02020603050405020304" pitchFamily="18" charset="0"/>
                <a:cs typeface="Times New Roman" panose="02020603050405020304" pitchFamily="18" charset="0"/>
              </a:rPr>
              <a:t>SAN</a:t>
            </a:r>
            <a:endParaRPr lang="en-US" sz="4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880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736295" y="2227550"/>
            <a:ext cx="4806199"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NAS (Network Atteched Storage) là công nghệ lưu trữ mà theo đó những thiết bị lưu trữ được gắn trực tiếp vào mạng IP và sử dụng các giao thức chia sẻ file để cho phép thiết bị trên mạng IP truy cập </a:t>
            </a:r>
            <a:r>
              <a:rPr lang="en-US" sz="2800" smtClean="0">
                <a:latin typeface="Times New Roman" panose="02020603050405020304" pitchFamily="18" charset="0"/>
                <a:cs typeface="Times New Roman" panose="02020603050405020304" pitchFamily="18" charset="0"/>
              </a:rPr>
              <a:t>vào.</a:t>
            </a:r>
            <a:endParaRPr lang="en-US" sz="2800">
              <a:latin typeface="Times New Roman" panose="02020603050405020304" pitchFamily="18" charset="0"/>
              <a:cs typeface="Times New Roman" panose="02020603050405020304" pitchFamily="18" charset="0"/>
            </a:endParaRPr>
          </a:p>
        </p:txBody>
      </p:sp>
      <p:sp>
        <p:nvSpPr>
          <p:cNvPr id="185" name="PA_库_任意多边形 184"/>
          <p:cNvSpPr/>
          <p:nvPr>
            <p:custDataLst>
              <p:tags r:id="rId2"/>
            </p:custDataLst>
          </p:nvPr>
        </p:nvSpPr>
        <p:spPr>
          <a:xfrm>
            <a:off x="4748662" y="1903186"/>
            <a:ext cx="6143455"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085277"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smtClean="0">
                <a:latin typeface="Times New Roman" panose="02020603050405020304" pitchFamily="18" charset="0"/>
                <a:cs typeface="Times New Roman" panose="02020603050405020304" pitchFamily="18" charset="0"/>
              </a:rPr>
              <a:t>Khái niệm NAS</a:t>
            </a:r>
            <a:endParaRPr lang="en-US" sz="20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42672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627499" y="2397542"/>
            <a:ext cx="4661945"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SAN (Storage Area Network) là mạng riêng được thiết kế cho việc mở rộng những thiết bị lưu trữ dễ dàng và các máy chủ khi kết nối với SAN sẽ hiểu như là một khối HDD đang chạy trên cục bộ . </a:t>
            </a:r>
          </a:p>
        </p:txBody>
      </p:sp>
      <p:sp>
        <p:nvSpPr>
          <p:cNvPr id="185" name="PA_库_任意多边形 184"/>
          <p:cNvSpPr/>
          <p:nvPr>
            <p:custDataLst>
              <p:tags r:id="rId2"/>
            </p:custDataLst>
          </p:nvPr>
        </p:nvSpPr>
        <p:spPr>
          <a:xfrm>
            <a:off x="4748663" y="1903186"/>
            <a:ext cx="5962674"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085277"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smtClean="0">
                <a:latin typeface="Times New Roman" panose="02020603050405020304" pitchFamily="18" charset="0"/>
                <a:cs typeface="Times New Roman" panose="02020603050405020304" pitchFamily="18" charset="0"/>
              </a:rPr>
              <a:t>Khái niệm SAN</a:t>
            </a:r>
            <a:endParaRPr lang="en-US" sz="20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1394389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821472" y="-813481"/>
            <a:ext cx="12793100" cy="7285698"/>
            <a:chOff x="-7938" y="-109538"/>
            <a:chExt cx="11843979" cy="6377829"/>
          </a:xfrm>
        </p:grpSpPr>
        <p:pic>
          <p:nvPicPr>
            <p:cNvPr id="2123" name="图片 2122"/>
            <p:cNvPicPr>
              <a:picLocks noChangeAspect="1"/>
            </p:cNvPicPr>
            <p:nvPr/>
          </p:nvPicPr>
          <p:blipFill rotWithShape="1">
            <a:blip r:embed="rId22"/>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22"/>
            <a:srcRect b="64968"/>
            <a:stretch/>
          </p:blipFill>
          <p:spPr>
            <a:xfrm>
              <a:off x="1727309" y="838200"/>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22"/>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5737" y="4863140"/>
            <a:ext cx="3106737" cy="2071158"/>
          </a:xfrm>
          <a:prstGeom prst="rect">
            <a:avLst/>
          </a:prstGeom>
        </p:spPr>
      </p:pic>
      <p:sp>
        <p:nvSpPr>
          <p:cNvPr id="68" name="任意多边形 67"/>
          <p:cNvSpPr/>
          <p:nvPr/>
        </p:nvSpPr>
        <p:spPr>
          <a:xfrm>
            <a:off x="3161878" y="768256"/>
            <a:ext cx="343476" cy="578494"/>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161925 w 552450"/>
              <a:gd name="connsiteY0" fmla="*/ 1181173 h 1209748"/>
              <a:gd name="connsiteX1" fmla="*/ 123825 w 552450"/>
              <a:gd name="connsiteY1" fmla="*/ 800173 h 1209748"/>
              <a:gd name="connsiteX2" fmla="*/ 0 w 552450"/>
              <a:gd name="connsiteY2" fmla="*/ 638248 h 1209748"/>
              <a:gd name="connsiteX3" fmla="*/ 171450 w 552450"/>
              <a:gd name="connsiteY3" fmla="*/ 504898 h 1209748"/>
              <a:gd name="connsiteX4" fmla="*/ 266700 w 552450"/>
              <a:gd name="connsiteY4" fmla="*/ 73 h 1209748"/>
              <a:gd name="connsiteX5" fmla="*/ 342900 w 552450"/>
              <a:gd name="connsiteY5" fmla="*/ 581098 h 1209748"/>
              <a:gd name="connsiteX6" fmla="*/ 552450 w 552450"/>
              <a:gd name="connsiteY6" fmla="*/ 657298 h 1209748"/>
              <a:gd name="connsiteX7" fmla="*/ 295275 w 552450"/>
              <a:gd name="connsiteY7" fmla="*/ 771598 h 1209748"/>
              <a:gd name="connsiteX8" fmla="*/ 219075 w 552450"/>
              <a:gd name="connsiteY8" fmla="*/ 1209748 h 1209748"/>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9" fmla="*/ 228132 w 618657"/>
              <a:gd name="connsiteY9" fmla="*/ 1181172 h 1209747"/>
              <a:gd name="connsiteX0" fmla="*/ 285282 w 618657"/>
              <a:gd name="connsiteY0" fmla="*/ 1209747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70292 w 618657"/>
              <a:gd name="connsiteY0" fmla="*/ 1249721 h 1249721"/>
              <a:gd name="connsiteX1" fmla="*/ 190032 w 618657"/>
              <a:gd name="connsiteY1" fmla="*/ 800172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61482 w 618657"/>
              <a:gd name="connsiteY7" fmla="*/ 771597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317761 w 638644"/>
              <a:gd name="connsiteY0" fmla="*/ 1257216 h 1257216"/>
              <a:gd name="connsiteX1" fmla="*/ 210019 w 638644"/>
              <a:gd name="connsiteY1" fmla="*/ 775188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17761 w 638644"/>
              <a:gd name="connsiteY0" fmla="*/ 1257216 h 1257216"/>
              <a:gd name="connsiteX1" fmla="*/ 227508 w 638644"/>
              <a:gd name="connsiteY1" fmla="*/ 772690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08951 w 638644"/>
              <a:gd name="connsiteY7" fmla="*/ 776593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43547 w 638644"/>
              <a:gd name="connsiteY5" fmla="*/ 539503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43547 w 642257"/>
              <a:gd name="connsiteY5" fmla="*/ 539503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55920 w 642257"/>
              <a:gd name="connsiteY7" fmla="*/ 780753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257" h="1253055">
                <a:moveTo>
                  <a:pt x="339441" y="1253055"/>
                </a:moveTo>
                <a:cubicBezTo>
                  <a:pt x="300026" y="1037368"/>
                  <a:pt x="284082" y="882029"/>
                  <a:pt x="227508" y="772690"/>
                </a:cubicBezTo>
                <a:cubicBezTo>
                  <a:pt x="170935" y="663352"/>
                  <a:pt x="136499" y="666457"/>
                  <a:pt x="0" y="597024"/>
                </a:cubicBezTo>
                <a:cubicBezTo>
                  <a:pt x="134026" y="572509"/>
                  <a:pt x="198828" y="604389"/>
                  <a:pt x="257644" y="504897"/>
                </a:cubicBezTo>
                <a:cubicBezTo>
                  <a:pt x="316460" y="405405"/>
                  <a:pt x="325907" y="-6278"/>
                  <a:pt x="352894" y="72"/>
                </a:cubicBezTo>
                <a:cubicBezTo>
                  <a:pt x="378294" y="193747"/>
                  <a:pt x="388093" y="409861"/>
                  <a:pt x="436320" y="514546"/>
                </a:cubicBezTo>
                <a:cubicBezTo>
                  <a:pt x="484547" y="619231"/>
                  <a:pt x="572407" y="602782"/>
                  <a:pt x="642257" y="628182"/>
                </a:cubicBezTo>
                <a:cubicBezTo>
                  <a:pt x="556532" y="666282"/>
                  <a:pt x="491937" y="684927"/>
                  <a:pt x="441468" y="789072"/>
                </a:cubicBezTo>
                <a:cubicBezTo>
                  <a:pt x="390999" y="893217"/>
                  <a:pt x="349760" y="1080017"/>
                  <a:pt x="339441" y="1253055"/>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97DA9"/>
              </a:solidFill>
            </a:endParaRPr>
          </a:p>
        </p:txBody>
      </p:sp>
      <p:sp>
        <p:nvSpPr>
          <p:cNvPr id="69" name="任意多边形 68"/>
          <p:cNvSpPr/>
          <p:nvPr/>
        </p:nvSpPr>
        <p:spPr>
          <a:xfrm flipH="1">
            <a:off x="7484188" y="776587"/>
            <a:ext cx="343476" cy="578494"/>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 fmla="*/ 161925 w 552450"/>
              <a:gd name="connsiteY0" fmla="*/ 1181173 h 1209748"/>
              <a:gd name="connsiteX1" fmla="*/ 123825 w 552450"/>
              <a:gd name="connsiteY1" fmla="*/ 800173 h 1209748"/>
              <a:gd name="connsiteX2" fmla="*/ 0 w 552450"/>
              <a:gd name="connsiteY2" fmla="*/ 638248 h 1209748"/>
              <a:gd name="connsiteX3" fmla="*/ 171450 w 552450"/>
              <a:gd name="connsiteY3" fmla="*/ 504898 h 1209748"/>
              <a:gd name="connsiteX4" fmla="*/ 266700 w 552450"/>
              <a:gd name="connsiteY4" fmla="*/ 73 h 1209748"/>
              <a:gd name="connsiteX5" fmla="*/ 342900 w 552450"/>
              <a:gd name="connsiteY5" fmla="*/ 581098 h 1209748"/>
              <a:gd name="connsiteX6" fmla="*/ 552450 w 552450"/>
              <a:gd name="connsiteY6" fmla="*/ 657298 h 1209748"/>
              <a:gd name="connsiteX7" fmla="*/ 295275 w 552450"/>
              <a:gd name="connsiteY7" fmla="*/ 771598 h 1209748"/>
              <a:gd name="connsiteX8" fmla="*/ 219075 w 552450"/>
              <a:gd name="connsiteY8" fmla="*/ 1209748 h 1209748"/>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38125 w 628650"/>
              <a:gd name="connsiteY0" fmla="*/ 1181172 h 1209747"/>
              <a:gd name="connsiteX1" fmla="*/ 200025 w 628650"/>
              <a:gd name="connsiteY1" fmla="*/ 800172 h 1209747"/>
              <a:gd name="connsiteX2" fmla="*/ 0 w 628650"/>
              <a:gd name="connsiteY2" fmla="*/ 562047 h 1209747"/>
              <a:gd name="connsiteX3" fmla="*/ 247650 w 628650"/>
              <a:gd name="connsiteY3" fmla="*/ 504897 h 1209747"/>
              <a:gd name="connsiteX4" fmla="*/ 342900 w 628650"/>
              <a:gd name="connsiteY4" fmla="*/ 72 h 1209747"/>
              <a:gd name="connsiteX5" fmla="*/ 419100 w 628650"/>
              <a:gd name="connsiteY5" fmla="*/ 581097 h 1209747"/>
              <a:gd name="connsiteX6" fmla="*/ 628650 w 628650"/>
              <a:gd name="connsiteY6" fmla="*/ 657297 h 1209747"/>
              <a:gd name="connsiteX7" fmla="*/ 371475 w 628650"/>
              <a:gd name="connsiteY7" fmla="*/ 771597 h 1209747"/>
              <a:gd name="connsiteX8" fmla="*/ 295275 w 628650"/>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28132 w 618657"/>
              <a:gd name="connsiteY0" fmla="*/ 1181172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9" fmla="*/ 228132 w 618657"/>
              <a:gd name="connsiteY9" fmla="*/ 1181172 h 1209747"/>
              <a:gd name="connsiteX0" fmla="*/ 285282 w 618657"/>
              <a:gd name="connsiteY0" fmla="*/ 1209747 h 1209747"/>
              <a:gd name="connsiteX1" fmla="*/ 190032 w 618657"/>
              <a:gd name="connsiteY1" fmla="*/ 800172 h 1209747"/>
              <a:gd name="connsiteX2" fmla="*/ 0 w 618657"/>
              <a:gd name="connsiteY2" fmla="*/ 589529 h 1209747"/>
              <a:gd name="connsiteX3" fmla="*/ 237657 w 618657"/>
              <a:gd name="connsiteY3" fmla="*/ 504897 h 1209747"/>
              <a:gd name="connsiteX4" fmla="*/ 332907 w 618657"/>
              <a:gd name="connsiteY4" fmla="*/ 72 h 1209747"/>
              <a:gd name="connsiteX5" fmla="*/ 409107 w 618657"/>
              <a:gd name="connsiteY5" fmla="*/ 581097 h 1209747"/>
              <a:gd name="connsiteX6" fmla="*/ 618657 w 618657"/>
              <a:gd name="connsiteY6" fmla="*/ 657297 h 1209747"/>
              <a:gd name="connsiteX7" fmla="*/ 361482 w 618657"/>
              <a:gd name="connsiteY7" fmla="*/ 771597 h 1209747"/>
              <a:gd name="connsiteX8" fmla="*/ 285282 w 618657"/>
              <a:gd name="connsiteY8" fmla="*/ 1209747 h 1209747"/>
              <a:gd name="connsiteX0" fmla="*/ 270292 w 618657"/>
              <a:gd name="connsiteY0" fmla="*/ 1249721 h 1249721"/>
              <a:gd name="connsiteX1" fmla="*/ 190032 w 618657"/>
              <a:gd name="connsiteY1" fmla="*/ 800172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70292 w 618657"/>
              <a:gd name="connsiteY0" fmla="*/ 1249721 h 1249721"/>
              <a:gd name="connsiteX1" fmla="*/ 190032 w 618657"/>
              <a:gd name="connsiteY1" fmla="*/ 775188 h 1249721"/>
              <a:gd name="connsiteX2" fmla="*/ 0 w 618657"/>
              <a:gd name="connsiteY2" fmla="*/ 589529 h 1249721"/>
              <a:gd name="connsiteX3" fmla="*/ 237657 w 618657"/>
              <a:gd name="connsiteY3" fmla="*/ 504897 h 1249721"/>
              <a:gd name="connsiteX4" fmla="*/ 332907 w 618657"/>
              <a:gd name="connsiteY4" fmla="*/ 72 h 1249721"/>
              <a:gd name="connsiteX5" fmla="*/ 409107 w 618657"/>
              <a:gd name="connsiteY5" fmla="*/ 581097 h 1249721"/>
              <a:gd name="connsiteX6" fmla="*/ 618657 w 618657"/>
              <a:gd name="connsiteY6" fmla="*/ 657297 h 1249721"/>
              <a:gd name="connsiteX7" fmla="*/ 361482 w 618657"/>
              <a:gd name="connsiteY7" fmla="*/ 771597 h 1249721"/>
              <a:gd name="connsiteX8" fmla="*/ 270292 w 618657"/>
              <a:gd name="connsiteY8" fmla="*/ 1249721 h 1249721"/>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61482 w 618657"/>
              <a:gd name="connsiteY7" fmla="*/ 771597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297774 w 618657"/>
              <a:gd name="connsiteY0" fmla="*/ 1257216 h 1257216"/>
              <a:gd name="connsiteX1" fmla="*/ 190032 w 618657"/>
              <a:gd name="connsiteY1" fmla="*/ 775188 h 1257216"/>
              <a:gd name="connsiteX2" fmla="*/ 0 w 618657"/>
              <a:gd name="connsiteY2" fmla="*/ 589529 h 1257216"/>
              <a:gd name="connsiteX3" fmla="*/ 237657 w 618657"/>
              <a:gd name="connsiteY3" fmla="*/ 504897 h 1257216"/>
              <a:gd name="connsiteX4" fmla="*/ 332907 w 618657"/>
              <a:gd name="connsiteY4" fmla="*/ 72 h 1257216"/>
              <a:gd name="connsiteX5" fmla="*/ 409107 w 618657"/>
              <a:gd name="connsiteY5" fmla="*/ 581097 h 1257216"/>
              <a:gd name="connsiteX6" fmla="*/ 618657 w 618657"/>
              <a:gd name="connsiteY6" fmla="*/ 657297 h 1257216"/>
              <a:gd name="connsiteX7" fmla="*/ 388964 w 618657"/>
              <a:gd name="connsiteY7" fmla="*/ 776593 h 1257216"/>
              <a:gd name="connsiteX8" fmla="*/ 297774 w 618657"/>
              <a:gd name="connsiteY8" fmla="*/ 1257216 h 1257216"/>
              <a:gd name="connsiteX0" fmla="*/ 317761 w 638644"/>
              <a:gd name="connsiteY0" fmla="*/ 1257216 h 1257216"/>
              <a:gd name="connsiteX1" fmla="*/ 210019 w 638644"/>
              <a:gd name="connsiteY1" fmla="*/ 775188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17761 w 638644"/>
              <a:gd name="connsiteY0" fmla="*/ 1257216 h 1257216"/>
              <a:gd name="connsiteX1" fmla="*/ 227508 w 638644"/>
              <a:gd name="connsiteY1" fmla="*/ 772690 h 1257216"/>
              <a:gd name="connsiteX2" fmla="*/ 0 w 638644"/>
              <a:gd name="connsiteY2" fmla="*/ 597024 h 1257216"/>
              <a:gd name="connsiteX3" fmla="*/ 257644 w 638644"/>
              <a:gd name="connsiteY3" fmla="*/ 504897 h 1257216"/>
              <a:gd name="connsiteX4" fmla="*/ 352894 w 638644"/>
              <a:gd name="connsiteY4" fmla="*/ 72 h 1257216"/>
              <a:gd name="connsiteX5" fmla="*/ 429094 w 638644"/>
              <a:gd name="connsiteY5" fmla="*/ 581097 h 1257216"/>
              <a:gd name="connsiteX6" fmla="*/ 638644 w 638644"/>
              <a:gd name="connsiteY6" fmla="*/ 657297 h 1257216"/>
              <a:gd name="connsiteX7" fmla="*/ 408951 w 638644"/>
              <a:gd name="connsiteY7" fmla="*/ 776593 h 1257216"/>
              <a:gd name="connsiteX8" fmla="*/ 317761 w 638644"/>
              <a:gd name="connsiteY8" fmla="*/ 1257216 h 1257216"/>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08951 w 638644"/>
              <a:gd name="connsiteY7" fmla="*/ 776593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29094 w 638644"/>
              <a:gd name="connsiteY5" fmla="*/ 581097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38644"/>
              <a:gd name="connsiteY0" fmla="*/ 1253055 h 1253055"/>
              <a:gd name="connsiteX1" fmla="*/ 227508 w 638644"/>
              <a:gd name="connsiteY1" fmla="*/ 772690 h 1253055"/>
              <a:gd name="connsiteX2" fmla="*/ 0 w 638644"/>
              <a:gd name="connsiteY2" fmla="*/ 597024 h 1253055"/>
              <a:gd name="connsiteX3" fmla="*/ 257644 w 638644"/>
              <a:gd name="connsiteY3" fmla="*/ 504897 h 1253055"/>
              <a:gd name="connsiteX4" fmla="*/ 352894 w 638644"/>
              <a:gd name="connsiteY4" fmla="*/ 72 h 1253055"/>
              <a:gd name="connsiteX5" fmla="*/ 443547 w 638644"/>
              <a:gd name="connsiteY5" fmla="*/ 539503 h 1253055"/>
              <a:gd name="connsiteX6" fmla="*/ 638644 w 638644"/>
              <a:gd name="connsiteY6" fmla="*/ 657297 h 1253055"/>
              <a:gd name="connsiteX7" fmla="*/ 427015 w 638644"/>
              <a:gd name="connsiteY7" fmla="*/ 776594 h 1253055"/>
              <a:gd name="connsiteX8" fmla="*/ 339441 w 638644"/>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43547 w 642257"/>
              <a:gd name="connsiteY5" fmla="*/ 539503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27015 w 642257"/>
              <a:gd name="connsiteY7" fmla="*/ 776594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55920 w 642257"/>
              <a:gd name="connsiteY7" fmla="*/ 780753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 name="connsiteX0" fmla="*/ 339441 w 642257"/>
              <a:gd name="connsiteY0" fmla="*/ 1253055 h 1253055"/>
              <a:gd name="connsiteX1" fmla="*/ 227508 w 642257"/>
              <a:gd name="connsiteY1" fmla="*/ 772690 h 1253055"/>
              <a:gd name="connsiteX2" fmla="*/ 0 w 642257"/>
              <a:gd name="connsiteY2" fmla="*/ 597024 h 1253055"/>
              <a:gd name="connsiteX3" fmla="*/ 257644 w 642257"/>
              <a:gd name="connsiteY3" fmla="*/ 504897 h 1253055"/>
              <a:gd name="connsiteX4" fmla="*/ 352894 w 642257"/>
              <a:gd name="connsiteY4" fmla="*/ 72 h 1253055"/>
              <a:gd name="connsiteX5" fmla="*/ 436320 w 642257"/>
              <a:gd name="connsiteY5" fmla="*/ 514546 h 1253055"/>
              <a:gd name="connsiteX6" fmla="*/ 642257 w 642257"/>
              <a:gd name="connsiteY6" fmla="*/ 628182 h 1253055"/>
              <a:gd name="connsiteX7" fmla="*/ 441468 w 642257"/>
              <a:gd name="connsiteY7" fmla="*/ 789072 h 1253055"/>
              <a:gd name="connsiteX8" fmla="*/ 339441 w 642257"/>
              <a:gd name="connsiteY8" fmla="*/ 1253055 h 12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257" h="1253055">
                <a:moveTo>
                  <a:pt x="339441" y="1253055"/>
                </a:moveTo>
                <a:cubicBezTo>
                  <a:pt x="300026" y="1037368"/>
                  <a:pt x="284082" y="882029"/>
                  <a:pt x="227508" y="772690"/>
                </a:cubicBezTo>
                <a:cubicBezTo>
                  <a:pt x="170935" y="663352"/>
                  <a:pt x="136499" y="666457"/>
                  <a:pt x="0" y="597024"/>
                </a:cubicBezTo>
                <a:cubicBezTo>
                  <a:pt x="134026" y="572509"/>
                  <a:pt x="198828" y="604389"/>
                  <a:pt x="257644" y="504897"/>
                </a:cubicBezTo>
                <a:cubicBezTo>
                  <a:pt x="316460" y="405405"/>
                  <a:pt x="325907" y="-6278"/>
                  <a:pt x="352894" y="72"/>
                </a:cubicBezTo>
                <a:cubicBezTo>
                  <a:pt x="378294" y="193747"/>
                  <a:pt x="388093" y="409861"/>
                  <a:pt x="436320" y="514546"/>
                </a:cubicBezTo>
                <a:cubicBezTo>
                  <a:pt x="484547" y="619231"/>
                  <a:pt x="572407" y="602782"/>
                  <a:pt x="642257" y="628182"/>
                </a:cubicBezTo>
                <a:cubicBezTo>
                  <a:pt x="556532" y="666282"/>
                  <a:pt x="491937" y="684927"/>
                  <a:pt x="441468" y="789072"/>
                </a:cubicBezTo>
                <a:cubicBezTo>
                  <a:pt x="390999" y="893217"/>
                  <a:pt x="349760" y="1080017"/>
                  <a:pt x="339441" y="1253055"/>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97DA9"/>
              </a:solidFill>
            </a:endParaRPr>
          </a:p>
        </p:txBody>
      </p:sp>
      <p:sp>
        <p:nvSpPr>
          <p:cNvPr id="93" name="PA_库_任意多边形 92"/>
          <p:cNvSpPr/>
          <p:nvPr>
            <p:custDataLst>
              <p:tags r:id="rId1"/>
            </p:custDataLst>
          </p:nvPr>
        </p:nvSpPr>
        <p:spPr>
          <a:xfrm>
            <a:off x="9143764" y="4735077"/>
            <a:ext cx="1914852" cy="628621"/>
          </a:xfrm>
          <a:custGeom>
            <a:avLst/>
            <a:gdLst>
              <a:gd name="connsiteX0" fmla="*/ 45978 w 1081699"/>
              <a:gd name="connsiteY0" fmla="*/ 443693 h 443693"/>
              <a:gd name="connsiteX1" fmla="*/ 34894 w 1081699"/>
              <a:gd name="connsiteY1" fmla="*/ 44682 h 443693"/>
              <a:gd name="connsiteX2" fmla="*/ 84770 w 1081699"/>
              <a:gd name="connsiteY2" fmla="*/ 5889 h 443693"/>
              <a:gd name="connsiteX3" fmla="*/ 993628 w 1081699"/>
              <a:gd name="connsiteY3" fmla="*/ 11431 h 443693"/>
              <a:gd name="connsiteX4" fmla="*/ 1054588 w 1081699"/>
              <a:gd name="connsiteY4" fmla="*/ 61307 h 443693"/>
              <a:gd name="connsiteX5" fmla="*/ 1065672 w 1081699"/>
              <a:gd name="connsiteY5" fmla="*/ 427067 h 443693"/>
              <a:gd name="connsiteX0" fmla="*/ 34261 w 1064075"/>
              <a:gd name="connsiteY0" fmla="*/ 447655 h 447655"/>
              <a:gd name="connsiteX1" fmla="*/ 23177 w 1064075"/>
              <a:gd name="connsiteY1" fmla="*/ 48644 h 447655"/>
              <a:gd name="connsiteX2" fmla="*/ 73053 w 1064075"/>
              <a:gd name="connsiteY2" fmla="*/ 9851 h 447655"/>
              <a:gd name="connsiteX3" fmla="*/ 815656 w 1064075"/>
              <a:gd name="connsiteY3" fmla="*/ 4310 h 447655"/>
              <a:gd name="connsiteX4" fmla="*/ 1042871 w 1064075"/>
              <a:gd name="connsiteY4" fmla="*/ 65269 h 447655"/>
              <a:gd name="connsiteX5" fmla="*/ 1053955 w 1064075"/>
              <a:gd name="connsiteY5" fmla="*/ 431029 h 447655"/>
              <a:gd name="connsiteX0" fmla="*/ 18907 w 1048721"/>
              <a:gd name="connsiteY0" fmla="*/ 446164 h 446164"/>
              <a:gd name="connsiteX1" fmla="*/ 7823 w 1048721"/>
              <a:gd name="connsiteY1" fmla="*/ 47153 h 446164"/>
              <a:gd name="connsiteX2" fmla="*/ 135284 w 1048721"/>
              <a:gd name="connsiteY2" fmla="*/ 13902 h 446164"/>
              <a:gd name="connsiteX3" fmla="*/ 800302 w 1048721"/>
              <a:gd name="connsiteY3" fmla="*/ 2819 h 446164"/>
              <a:gd name="connsiteX4" fmla="*/ 1027517 w 1048721"/>
              <a:gd name="connsiteY4" fmla="*/ 63778 h 446164"/>
              <a:gd name="connsiteX5" fmla="*/ 1038601 w 1048721"/>
              <a:gd name="connsiteY5" fmla="*/ 429538 h 446164"/>
              <a:gd name="connsiteX0" fmla="*/ 19312 w 1049126"/>
              <a:gd name="connsiteY0" fmla="*/ 453320 h 453320"/>
              <a:gd name="connsiteX1" fmla="*/ 8228 w 1049126"/>
              <a:gd name="connsiteY1" fmla="*/ 54309 h 453320"/>
              <a:gd name="connsiteX2" fmla="*/ 141231 w 1049126"/>
              <a:gd name="connsiteY2" fmla="*/ 4433 h 453320"/>
              <a:gd name="connsiteX3" fmla="*/ 800707 w 1049126"/>
              <a:gd name="connsiteY3" fmla="*/ 9975 h 453320"/>
              <a:gd name="connsiteX4" fmla="*/ 1027922 w 1049126"/>
              <a:gd name="connsiteY4" fmla="*/ 70934 h 453320"/>
              <a:gd name="connsiteX5" fmla="*/ 1039006 w 1049126"/>
              <a:gd name="connsiteY5" fmla="*/ 436694 h 453320"/>
              <a:gd name="connsiteX0" fmla="*/ 28577 w 1058391"/>
              <a:gd name="connsiteY0" fmla="*/ 454524 h 454524"/>
              <a:gd name="connsiteX1" fmla="*/ 6409 w 1058391"/>
              <a:gd name="connsiteY1" fmla="*/ 72138 h 454524"/>
              <a:gd name="connsiteX2" fmla="*/ 150496 w 1058391"/>
              <a:gd name="connsiteY2" fmla="*/ 5637 h 454524"/>
              <a:gd name="connsiteX3" fmla="*/ 809972 w 1058391"/>
              <a:gd name="connsiteY3" fmla="*/ 11179 h 454524"/>
              <a:gd name="connsiteX4" fmla="*/ 1037187 w 1058391"/>
              <a:gd name="connsiteY4" fmla="*/ 72138 h 454524"/>
              <a:gd name="connsiteX5" fmla="*/ 1048271 w 1058391"/>
              <a:gd name="connsiteY5" fmla="*/ 437898 h 454524"/>
              <a:gd name="connsiteX0" fmla="*/ 35509 w 1065323"/>
              <a:gd name="connsiteY0" fmla="*/ 454524 h 454524"/>
              <a:gd name="connsiteX1" fmla="*/ 13341 w 1065323"/>
              <a:gd name="connsiteY1" fmla="*/ 72138 h 454524"/>
              <a:gd name="connsiteX2" fmla="*/ 157428 w 1065323"/>
              <a:gd name="connsiteY2" fmla="*/ 5637 h 454524"/>
              <a:gd name="connsiteX3" fmla="*/ 816904 w 1065323"/>
              <a:gd name="connsiteY3" fmla="*/ 11179 h 454524"/>
              <a:gd name="connsiteX4" fmla="*/ 1044119 w 1065323"/>
              <a:gd name="connsiteY4" fmla="*/ 72138 h 454524"/>
              <a:gd name="connsiteX5" fmla="*/ 1055203 w 1065323"/>
              <a:gd name="connsiteY5" fmla="*/ 437898 h 454524"/>
              <a:gd name="connsiteX0" fmla="*/ 21930 w 1085872"/>
              <a:gd name="connsiteY0" fmla="*/ 454524 h 454524"/>
              <a:gd name="connsiteX1" fmla="*/ 33890 w 1085872"/>
              <a:gd name="connsiteY1" fmla="*/ 72138 h 454524"/>
              <a:gd name="connsiteX2" fmla="*/ 177977 w 1085872"/>
              <a:gd name="connsiteY2" fmla="*/ 5637 h 454524"/>
              <a:gd name="connsiteX3" fmla="*/ 837453 w 1085872"/>
              <a:gd name="connsiteY3" fmla="*/ 11179 h 454524"/>
              <a:gd name="connsiteX4" fmla="*/ 1064668 w 1085872"/>
              <a:gd name="connsiteY4" fmla="*/ 72138 h 454524"/>
              <a:gd name="connsiteX5" fmla="*/ 1075752 w 1085872"/>
              <a:gd name="connsiteY5" fmla="*/ 437898 h 454524"/>
              <a:gd name="connsiteX0" fmla="*/ 9556 w 1073498"/>
              <a:gd name="connsiteY0" fmla="*/ 454524 h 454524"/>
              <a:gd name="connsiteX1" fmla="*/ 21516 w 1073498"/>
              <a:gd name="connsiteY1" fmla="*/ 72138 h 454524"/>
              <a:gd name="connsiteX2" fmla="*/ 165603 w 1073498"/>
              <a:gd name="connsiteY2" fmla="*/ 5637 h 454524"/>
              <a:gd name="connsiteX3" fmla="*/ 825079 w 1073498"/>
              <a:gd name="connsiteY3" fmla="*/ 11179 h 454524"/>
              <a:gd name="connsiteX4" fmla="*/ 1052294 w 1073498"/>
              <a:gd name="connsiteY4" fmla="*/ 72138 h 454524"/>
              <a:gd name="connsiteX5" fmla="*/ 1063378 w 1073498"/>
              <a:gd name="connsiteY5" fmla="*/ 437898 h 454524"/>
              <a:gd name="connsiteX0" fmla="*/ 4816 w 1068758"/>
              <a:gd name="connsiteY0" fmla="*/ 454524 h 454524"/>
              <a:gd name="connsiteX1" fmla="*/ 16776 w 1068758"/>
              <a:gd name="connsiteY1" fmla="*/ 72138 h 454524"/>
              <a:gd name="connsiteX2" fmla="*/ 160863 w 1068758"/>
              <a:gd name="connsiteY2" fmla="*/ 5637 h 454524"/>
              <a:gd name="connsiteX3" fmla="*/ 820339 w 1068758"/>
              <a:gd name="connsiteY3" fmla="*/ 11179 h 454524"/>
              <a:gd name="connsiteX4" fmla="*/ 1047554 w 1068758"/>
              <a:gd name="connsiteY4" fmla="*/ 72138 h 454524"/>
              <a:gd name="connsiteX5" fmla="*/ 1058638 w 1068758"/>
              <a:gd name="connsiteY5" fmla="*/ 437898 h 454524"/>
              <a:gd name="connsiteX0" fmla="*/ 4816 w 1063871"/>
              <a:gd name="connsiteY0" fmla="*/ 454524 h 454524"/>
              <a:gd name="connsiteX1" fmla="*/ 16776 w 1063871"/>
              <a:gd name="connsiteY1" fmla="*/ 72138 h 454524"/>
              <a:gd name="connsiteX2" fmla="*/ 160863 w 1063871"/>
              <a:gd name="connsiteY2" fmla="*/ 5637 h 454524"/>
              <a:gd name="connsiteX3" fmla="*/ 820339 w 1063871"/>
              <a:gd name="connsiteY3" fmla="*/ 11179 h 454524"/>
              <a:gd name="connsiteX4" fmla="*/ 1047554 w 1063871"/>
              <a:gd name="connsiteY4" fmla="*/ 72138 h 454524"/>
              <a:gd name="connsiteX5" fmla="*/ 1058638 w 1063871"/>
              <a:gd name="connsiteY5" fmla="*/ 437898 h 45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871" h="454524">
                <a:moveTo>
                  <a:pt x="4816" y="454524"/>
                </a:moveTo>
                <a:cubicBezTo>
                  <a:pt x="2039" y="250835"/>
                  <a:pt x="-9232" y="146953"/>
                  <a:pt x="16776" y="72138"/>
                </a:cubicBezTo>
                <a:cubicBezTo>
                  <a:pt x="42784" y="-2677"/>
                  <a:pt x="26936" y="15797"/>
                  <a:pt x="160863" y="5637"/>
                </a:cubicBezTo>
                <a:cubicBezTo>
                  <a:pt x="294790" y="-4523"/>
                  <a:pt x="672557" y="95"/>
                  <a:pt x="820339" y="11179"/>
                </a:cubicBezTo>
                <a:cubicBezTo>
                  <a:pt x="968121" y="22263"/>
                  <a:pt x="1007838" y="1018"/>
                  <a:pt x="1047554" y="72138"/>
                </a:cubicBezTo>
                <a:cubicBezTo>
                  <a:pt x="1075586" y="143258"/>
                  <a:pt x="1059099" y="289654"/>
                  <a:pt x="1058638" y="437898"/>
                </a:cubicBezTo>
              </a:path>
            </a:pathLst>
          </a:custGeom>
          <a:pattFill prst="dkUpDiag">
            <a:fgClr>
              <a:schemeClr val="accent1">
                <a:lumMod val="50000"/>
              </a:schemeClr>
            </a:fgClr>
            <a:bgClr>
              <a:schemeClr val="bg1"/>
            </a:bgClr>
          </a:patt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PA_库_组合 97"/>
          <p:cNvGrpSpPr/>
          <p:nvPr>
            <p:custDataLst>
              <p:tags r:id="rId2"/>
            </p:custDataLst>
          </p:nvPr>
        </p:nvGrpSpPr>
        <p:grpSpPr>
          <a:xfrm>
            <a:off x="3228686" y="6075070"/>
            <a:ext cx="4773130" cy="249369"/>
            <a:chOff x="1717000" y="5597856"/>
            <a:chExt cx="4320000" cy="156725"/>
          </a:xfrm>
        </p:grpSpPr>
        <p:sp>
          <p:nvSpPr>
            <p:cNvPr id="99" name="任意多边形 98"/>
            <p:cNvSpPr/>
            <p:nvPr/>
          </p:nvSpPr>
          <p:spPr>
            <a:xfrm>
              <a:off x="1717000" y="5597856"/>
              <a:ext cx="4320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930198"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a:off x="2224383"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a:off x="2509506"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a:off x="2742619"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a:off x="3036804" y="5605218"/>
              <a:ext cx="1311708" cy="148199"/>
              <a:chOff x="3036804" y="5605218"/>
              <a:chExt cx="1311708" cy="148199"/>
            </a:xfrm>
          </p:grpSpPr>
          <p:sp>
            <p:nvSpPr>
              <p:cNvPr id="111" name="任意多边形 110"/>
              <p:cNvSpPr/>
              <p:nvPr/>
            </p:nvSpPr>
            <p:spPr>
              <a:xfrm>
                <a:off x="3036804"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a:off x="3321927"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112"/>
              <p:cNvSpPr/>
              <p:nvPr/>
            </p:nvSpPr>
            <p:spPr>
              <a:xfrm>
                <a:off x="3607839"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a:off x="3902024"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a:off x="4187147"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4461628" y="5606382"/>
              <a:ext cx="1311708" cy="148199"/>
              <a:chOff x="3036804" y="5605218"/>
              <a:chExt cx="1311708" cy="148199"/>
            </a:xfrm>
          </p:grpSpPr>
          <p:sp>
            <p:nvSpPr>
              <p:cNvPr id="106" name="任意多边形 105"/>
              <p:cNvSpPr/>
              <p:nvPr/>
            </p:nvSpPr>
            <p:spPr>
              <a:xfrm>
                <a:off x="3036804"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3321927"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3607839"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a:off x="3902024"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a:off x="4187147"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8" name="PA_库_文本框 117"/>
          <p:cNvSpPr txBox="1"/>
          <p:nvPr>
            <p:custDataLst>
              <p:tags r:id="rId3"/>
            </p:custDataLst>
          </p:nvPr>
        </p:nvSpPr>
        <p:spPr>
          <a:xfrm>
            <a:off x="2956915" y="4503398"/>
            <a:ext cx="2670785" cy="960328"/>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Thiết</a:t>
            </a:r>
            <a:r>
              <a:rPr lang="en-US" dirty="0"/>
              <a:t> </a:t>
            </a:r>
            <a:r>
              <a:rPr lang="en-US" dirty="0" err="1"/>
              <a:t>bị</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p>
          <a:p>
            <a:r>
              <a:rPr lang="en-US" dirty="0" err="1"/>
              <a:t>với</a:t>
            </a:r>
            <a:r>
              <a:rPr lang="en-US" dirty="0"/>
              <a:t> </a:t>
            </a:r>
            <a:r>
              <a:rPr lang="en-US" dirty="0" err="1"/>
              <a:t>công</a:t>
            </a:r>
            <a:r>
              <a:rPr lang="en-US" dirty="0"/>
              <a:t> </a:t>
            </a:r>
            <a:r>
              <a:rPr lang="en-US" dirty="0" err="1"/>
              <a:t>nghệ</a:t>
            </a:r>
            <a:endParaRPr lang="vi-VN" dirty="0"/>
          </a:p>
        </p:txBody>
      </p:sp>
      <p:sp>
        <p:nvSpPr>
          <p:cNvPr id="119" name="PA_库_文本框 118"/>
          <p:cNvSpPr txBox="1"/>
          <p:nvPr>
            <p:custDataLst>
              <p:tags r:id="rId4"/>
            </p:custDataLst>
          </p:nvPr>
        </p:nvSpPr>
        <p:spPr>
          <a:xfrm>
            <a:off x="2899879" y="2492728"/>
            <a:ext cx="2119429" cy="553998"/>
          </a:xfrm>
          <a:prstGeom prst="rect">
            <a:avLst/>
          </a:prstGeom>
          <a:noFill/>
        </p:spPr>
        <p:txBody>
          <a:bodyPr wrap="square" rtlCol="0">
            <a:spAutoFit/>
          </a:bodyPr>
          <a:lstStyle/>
          <a:p>
            <a:pPr>
              <a:lnSpc>
                <a:spcPct val="150000"/>
              </a:lnSpc>
              <a:defRPr/>
            </a:pP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liệu</a:t>
            </a:r>
            <a:endParaRPr lang="en-GB" sz="20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120" name="PA_库_文本框 119"/>
          <p:cNvSpPr txBox="1"/>
          <p:nvPr>
            <p:custDataLst>
              <p:tags r:id="rId5"/>
            </p:custDataLst>
          </p:nvPr>
        </p:nvSpPr>
        <p:spPr>
          <a:xfrm>
            <a:off x="2956915" y="1506811"/>
            <a:ext cx="2685986" cy="707886"/>
          </a:xfrm>
          <a:prstGeom prst="rect">
            <a:avLst/>
          </a:prstGeom>
          <a:noFill/>
          <a:effectLst/>
        </p:spPr>
        <p:txBody>
          <a:bodyPr wrap="square" rtlCol="0">
            <a:spAutoFit/>
          </a:bodyPr>
          <a:lstStyle/>
          <a:p>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endParaRPr lang="vi-VN" sz="2000" dirty="0">
              <a:latin typeface="Times New Roman" panose="02020603050405020304" pitchFamily="18" charset="0"/>
              <a:cs typeface="Times New Roman" panose="02020603050405020304" pitchFamily="18" charset="0"/>
            </a:endParaRPr>
          </a:p>
        </p:txBody>
      </p:sp>
      <p:pic>
        <p:nvPicPr>
          <p:cNvPr id="2" name="PA_库_图片 1"/>
          <p:cNvPicPr>
            <a:picLocks noChangeAspect="1"/>
          </p:cNvPicPr>
          <p:nvPr>
            <p:custDataLst>
              <p:tags r:id="rId6"/>
            </p:custDataLst>
          </p:nvPr>
        </p:nvPicPr>
        <p:blipFill>
          <a:blip r:embed="rId24" cstate="print">
            <a:extLst>
              <a:ext uri="{28A0092B-C50C-407E-A947-70E740481C1C}">
                <a14:useLocalDpi xmlns:a14="http://schemas.microsoft.com/office/drawing/2010/main" val="0"/>
              </a:ext>
            </a:extLst>
          </a:blip>
          <a:stretch>
            <a:fillRect/>
          </a:stretch>
        </p:blipFill>
        <p:spPr>
          <a:xfrm>
            <a:off x="8454270" y="1589250"/>
            <a:ext cx="3362325" cy="3362325"/>
          </a:xfrm>
          <a:prstGeom prst="rect">
            <a:avLst/>
          </a:prstGeom>
        </p:spPr>
      </p:pic>
      <p:sp>
        <p:nvSpPr>
          <p:cNvPr id="3" name="Title 2">
            <a:extLst>
              <a:ext uri="{FF2B5EF4-FFF2-40B4-BE49-F238E27FC236}">
                <a16:creationId xmlns:a16="http://schemas.microsoft.com/office/drawing/2014/main" id="{A0AC8A9A-C33C-4808-BAB9-C20CE75E0C7A}"/>
              </a:ext>
            </a:extLst>
          </p:cNvPr>
          <p:cNvSpPr>
            <a:spLocks noGrp="1"/>
          </p:cNvSpPr>
          <p:nvPr>
            <p:ph type="title"/>
          </p:nvPr>
        </p:nvSpPr>
        <p:spPr>
          <a:xfrm>
            <a:off x="3778090" y="709273"/>
            <a:ext cx="4107953" cy="690877"/>
          </a:xfrm>
        </p:spPr>
        <p:txBody>
          <a:bodyPr>
            <a:normAutofit/>
          </a:bodyPr>
          <a:lstStyle/>
          <a:p>
            <a:r>
              <a:rPr lang="en-US" sz="2800" smtClean="0">
                <a:latin typeface="Times New Roman" panose="02020603050405020304" pitchFamily="18" charset="0"/>
                <a:cs typeface="Times New Roman" panose="02020603050405020304" pitchFamily="18" charset="0"/>
              </a:rPr>
              <a:t>Phân biệt NAS và SAN</a:t>
            </a:r>
            <a:endParaRPr lang="en-US" sz="2800" dirty="0">
              <a:latin typeface="Times New Roman" panose="02020603050405020304" pitchFamily="18" charset="0"/>
              <a:cs typeface="Times New Roman" panose="02020603050405020304" pitchFamily="18" charset="0"/>
            </a:endParaRPr>
          </a:p>
        </p:txBody>
      </p:sp>
      <p:sp>
        <p:nvSpPr>
          <p:cNvPr id="126" name="PA_库_任意多边形 120">
            <a:extLst>
              <a:ext uri="{FF2B5EF4-FFF2-40B4-BE49-F238E27FC236}">
                <a16:creationId xmlns:a16="http://schemas.microsoft.com/office/drawing/2014/main" id="{496DE382-9963-47A7-80ED-5D562EBD9DF2}"/>
              </a:ext>
            </a:extLst>
          </p:cNvPr>
          <p:cNvSpPr/>
          <p:nvPr>
            <p:custDataLst>
              <p:tags r:id="rId7"/>
            </p:custDataLst>
          </p:nvPr>
        </p:nvSpPr>
        <p:spPr>
          <a:xfrm>
            <a:off x="2071808" y="4640507"/>
            <a:ext cx="620171" cy="413363"/>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smtClean="0">
                <a:solidFill>
                  <a:schemeClr val="accent1">
                    <a:lumMod val="50000"/>
                  </a:schemeClr>
                </a:solidFill>
                <a:latin typeface="方正静蕾简体" panose="02000000000000000000" pitchFamily="2" charset="-122"/>
                <a:ea typeface="方正静蕾简体" panose="02000000000000000000" pitchFamily="2" charset="-122"/>
              </a:rPr>
              <a:t>4</a:t>
            </a:r>
            <a:endParaRPr lang="en-US" altLang="zh-CN" sz="24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127" name="PA_库_任意多边形 120">
            <a:extLst>
              <a:ext uri="{FF2B5EF4-FFF2-40B4-BE49-F238E27FC236}">
                <a16:creationId xmlns:a16="http://schemas.microsoft.com/office/drawing/2014/main" id="{FC7C10C7-04B3-4D62-9E81-2950914BBCBF}"/>
              </a:ext>
            </a:extLst>
          </p:cNvPr>
          <p:cNvSpPr/>
          <p:nvPr>
            <p:custDataLst>
              <p:tags r:id="rId8"/>
            </p:custDataLst>
          </p:nvPr>
        </p:nvSpPr>
        <p:spPr>
          <a:xfrm>
            <a:off x="2143938" y="3670670"/>
            <a:ext cx="608235" cy="413363"/>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accent1">
                    <a:lumMod val="50000"/>
                  </a:schemeClr>
                </a:solidFill>
                <a:latin typeface="方正静蕾简体" panose="02000000000000000000" pitchFamily="2" charset="-122"/>
                <a:ea typeface="方正静蕾简体" panose="02000000000000000000" pitchFamily="2" charset="-122"/>
              </a:rPr>
              <a:t>3</a:t>
            </a:r>
            <a:endParaRPr lang="en-US" altLang="zh-CN" sz="24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129" name="PA_库_任意多边形 120">
            <a:extLst>
              <a:ext uri="{FF2B5EF4-FFF2-40B4-BE49-F238E27FC236}">
                <a16:creationId xmlns:a16="http://schemas.microsoft.com/office/drawing/2014/main" id="{1E2EE3D3-120C-423B-A011-4709E91D3A52}"/>
              </a:ext>
            </a:extLst>
          </p:cNvPr>
          <p:cNvSpPr/>
          <p:nvPr>
            <p:custDataLst>
              <p:tags r:id="rId9"/>
            </p:custDataLst>
          </p:nvPr>
        </p:nvSpPr>
        <p:spPr>
          <a:xfrm>
            <a:off x="2193531" y="2643479"/>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accent1">
                    <a:lumMod val="50000"/>
                  </a:schemeClr>
                </a:solidFill>
                <a:latin typeface="方正静蕾简体" panose="02000000000000000000" pitchFamily="2" charset="-122"/>
                <a:ea typeface="方正静蕾简体" panose="02000000000000000000" pitchFamily="2" charset="-122"/>
              </a:rPr>
              <a:t>2</a:t>
            </a:r>
            <a:endParaRPr lang="zh-CN" altLang="en-US" sz="2400" dirty="0"/>
          </a:p>
        </p:txBody>
      </p:sp>
      <p:sp>
        <p:nvSpPr>
          <p:cNvPr id="91" name="PA_库_文本框 118"/>
          <p:cNvSpPr txBox="1"/>
          <p:nvPr>
            <p:custDataLst>
              <p:tags r:id="rId10"/>
            </p:custDataLst>
          </p:nvPr>
        </p:nvSpPr>
        <p:spPr>
          <a:xfrm>
            <a:off x="2968002" y="3623435"/>
            <a:ext cx="1661601" cy="553998"/>
          </a:xfrm>
          <a:prstGeom prst="rect">
            <a:avLst/>
          </a:prstGeom>
          <a:noFill/>
        </p:spPr>
        <p:txBody>
          <a:bodyPr wrap="square" rtlCol="0">
            <a:spAutoFit/>
          </a:bodyPr>
          <a:lstStyle/>
          <a:p>
            <a:pPr>
              <a:lnSpc>
                <a:spcPct val="150000"/>
              </a:lnSpc>
              <a:defRPr/>
            </a:pPr>
            <a:r>
              <a:rPr lang="en-US" sz="2000">
                <a:latin typeface="Times New Roman" panose="02020603050405020304" pitchFamily="18" charset="0"/>
                <a:cs typeface="Times New Roman" panose="02020603050405020304" pitchFamily="18" charset="0"/>
              </a:rPr>
              <a:t>Viết tắt của</a:t>
            </a:r>
            <a:endParaRPr lang="en-GB" sz="20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247" name="PA_库_文本框 119"/>
          <p:cNvSpPr txBox="1"/>
          <p:nvPr>
            <p:custDataLst>
              <p:tags r:id="rId11"/>
            </p:custDataLst>
          </p:nvPr>
        </p:nvSpPr>
        <p:spPr>
          <a:xfrm>
            <a:off x="6471564" y="1527915"/>
            <a:ext cx="2886853"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a:t>Sao </a:t>
            </a:r>
            <a:r>
              <a:rPr lang="en-US" dirty="0" err="1"/>
              <a:t>lưu</a:t>
            </a:r>
            <a:r>
              <a:rPr lang="en-US" dirty="0"/>
              <a:t> </a:t>
            </a:r>
            <a:r>
              <a:rPr lang="en-US" dirty="0" err="1"/>
              <a:t>và</a:t>
            </a:r>
            <a:r>
              <a:rPr lang="en-US" dirty="0"/>
              <a:t> </a:t>
            </a:r>
            <a:r>
              <a:rPr lang="en-US" dirty="0" err="1"/>
              <a:t>phục</a:t>
            </a:r>
            <a:r>
              <a:rPr lang="en-US" dirty="0"/>
              <a:t> </a:t>
            </a:r>
            <a:r>
              <a:rPr lang="en-US" dirty="0" err="1"/>
              <a:t>hồi</a:t>
            </a:r>
            <a:endParaRPr lang="vi-VN" dirty="0"/>
          </a:p>
        </p:txBody>
      </p:sp>
      <p:sp>
        <p:nvSpPr>
          <p:cNvPr id="248" name="PA_库_文本框 119"/>
          <p:cNvSpPr txBox="1"/>
          <p:nvPr>
            <p:custDataLst>
              <p:tags r:id="rId12"/>
            </p:custDataLst>
          </p:nvPr>
        </p:nvSpPr>
        <p:spPr>
          <a:xfrm>
            <a:off x="6429182" y="2483240"/>
            <a:ext cx="2796964"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a:t>
            </a:r>
            <a:r>
              <a:rPr lang="en-US" dirty="0" err="1"/>
              <a:t>tập</a:t>
            </a:r>
            <a:r>
              <a:rPr lang="en-US" dirty="0"/>
              <a:t> tin</a:t>
            </a:r>
            <a:endParaRPr lang="vi-VN" dirty="0"/>
          </a:p>
        </p:txBody>
      </p:sp>
      <p:sp>
        <p:nvSpPr>
          <p:cNvPr id="249" name="PA_库_文本框 119"/>
          <p:cNvSpPr txBox="1"/>
          <p:nvPr>
            <p:custDataLst>
              <p:tags r:id="rId13"/>
            </p:custDataLst>
          </p:nvPr>
        </p:nvSpPr>
        <p:spPr>
          <a:xfrm>
            <a:off x="6448330" y="3590232"/>
            <a:ext cx="2685986"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err="1"/>
              <a:t>Giao</a:t>
            </a:r>
            <a:r>
              <a:rPr lang="en-US" dirty="0"/>
              <a:t> </a:t>
            </a:r>
            <a:r>
              <a:rPr lang="en-US" dirty="0" err="1"/>
              <a:t>thức</a:t>
            </a:r>
            <a:endParaRPr lang="vi-VN" dirty="0"/>
          </a:p>
        </p:txBody>
      </p:sp>
      <p:sp>
        <p:nvSpPr>
          <p:cNvPr id="250" name="PA_库_文本框 119"/>
          <p:cNvSpPr txBox="1"/>
          <p:nvPr>
            <p:custDataLst>
              <p:tags r:id="rId14"/>
            </p:custDataLst>
          </p:nvPr>
        </p:nvSpPr>
        <p:spPr>
          <a:xfrm>
            <a:off x="6459208" y="4588487"/>
            <a:ext cx="2685986" cy="498663"/>
          </a:xfrm>
          <a:prstGeom prst="rect">
            <a:avLst/>
          </a:prstGeom>
          <a:noFill/>
        </p:spPr>
        <p:txBody>
          <a:bodyPr wrap="square" rtlCol="0">
            <a:spAutoFit/>
          </a:bodyPr>
          <a:lstStyle>
            <a:defPPr>
              <a:defRPr lang="en-US"/>
            </a:defPPr>
            <a:lvl1pPr>
              <a:lnSpc>
                <a:spcPct val="150000"/>
              </a:lnSpc>
              <a:defRPr sz="2000">
                <a:latin typeface="Times New Roman" panose="02020603050405020304" pitchFamily="18" charset="0"/>
                <a:cs typeface="Times New Roman" panose="02020603050405020304" pitchFamily="18" charset="0"/>
              </a:defRPr>
            </a:lvl1pPr>
          </a:lstStyle>
          <a:p>
            <a:r>
              <a:rPr lang="en-US" dirty="0"/>
              <a:t>Chi </a:t>
            </a:r>
            <a:r>
              <a:rPr lang="en-US" dirty="0" err="1"/>
              <a:t>phí</a:t>
            </a:r>
            <a:r>
              <a:rPr lang="en-US" dirty="0"/>
              <a:t> </a:t>
            </a:r>
            <a:r>
              <a:rPr lang="en-US" dirty="0" err="1"/>
              <a:t>và</a:t>
            </a:r>
            <a:r>
              <a:rPr lang="en-US" dirty="0"/>
              <a:t> </a:t>
            </a:r>
            <a:r>
              <a:rPr lang="en-US" dirty="0" err="1"/>
              <a:t>độ</a:t>
            </a:r>
            <a:r>
              <a:rPr lang="en-US" dirty="0"/>
              <a:t> </a:t>
            </a:r>
            <a:r>
              <a:rPr lang="en-US" dirty="0" err="1"/>
              <a:t>phức</a:t>
            </a:r>
            <a:r>
              <a:rPr lang="en-US" dirty="0"/>
              <a:t> </a:t>
            </a:r>
            <a:r>
              <a:rPr lang="en-US" dirty="0" err="1"/>
              <a:t>tạp</a:t>
            </a:r>
            <a:endParaRPr lang="vi-VN" dirty="0"/>
          </a:p>
        </p:txBody>
      </p:sp>
      <p:sp>
        <p:nvSpPr>
          <p:cNvPr id="251" name="PA_库_任意多边形 120">
            <a:extLst>
              <a:ext uri="{FF2B5EF4-FFF2-40B4-BE49-F238E27FC236}">
                <a16:creationId xmlns:a16="http://schemas.microsoft.com/office/drawing/2014/main" id="{1E2EE3D3-120C-423B-A011-4709E91D3A52}"/>
              </a:ext>
            </a:extLst>
          </p:cNvPr>
          <p:cNvSpPr/>
          <p:nvPr>
            <p:custDataLst>
              <p:tags r:id="rId15"/>
            </p:custDataLst>
          </p:nvPr>
        </p:nvSpPr>
        <p:spPr>
          <a:xfrm>
            <a:off x="2109996" y="1646228"/>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1</a:t>
            </a:r>
            <a:endParaRPr lang="zh-CN" altLang="en-US" sz="2400" dirty="0"/>
          </a:p>
        </p:txBody>
      </p:sp>
      <p:sp>
        <p:nvSpPr>
          <p:cNvPr id="252" name="PA_库_任意多边形 120">
            <a:extLst>
              <a:ext uri="{FF2B5EF4-FFF2-40B4-BE49-F238E27FC236}">
                <a16:creationId xmlns:a16="http://schemas.microsoft.com/office/drawing/2014/main" id="{1E2EE3D3-120C-423B-A011-4709E91D3A52}"/>
              </a:ext>
            </a:extLst>
          </p:cNvPr>
          <p:cNvSpPr/>
          <p:nvPr>
            <p:custDataLst>
              <p:tags r:id="rId16"/>
            </p:custDataLst>
          </p:nvPr>
        </p:nvSpPr>
        <p:spPr>
          <a:xfrm>
            <a:off x="5770118" y="1642560"/>
            <a:ext cx="563075" cy="373198"/>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accent1">
                    <a:lumMod val="50000"/>
                  </a:schemeClr>
                </a:solidFill>
                <a:ea typeface="方正静蕾简体" panose="02000000000000000000" pitchFamily="2" charset="-122"/>
              </a:rPr>
              <a:t>5</a:t>
            </a:r>
            <a:endParaRPr lang="zh-CN" altLang="en-US" sz="2400" dirty="0"/>
          </a:p>
        </p:txBody>
      </p:sp>
      <p:sp>
        <p:nvSpPr>
          <p:cNvPr id="253" name="PA_库_任意多边形 120">
            <a:extLst>
              <a:ext uri="{FF2B5EF4-FFF2-40B4-BE49-F238E27FC236}">
                <a16:creationId xmlns:a16="http://schemas.microsoft.com/office/drawing/2014/main" id="{1E2EE3D3-120C-423B-A011-4709E91D3A52}"/>
              </a:ext>
            </a:extLst>
          </p:cNvPr>
          <p:cNvSpPr/>
          <p:nvPr>
            <p:custDataLst>
              <p:tags r:id="rId17"/>
            </p:custDataLst>
          </p:nvPr>
        </p:nvSpPr>
        <p:spPr>
          <a:xfrm>
            <a:off x="5701944" y="2585226"/>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6</a:t>
            </a:r>
            <a:endParaRPr lang="zh-CN" altLang="en-US" sz="2400" dirty="0"/>
          </a:p>
        </p:txBody>
      </p:sp>
      <p:sp>
        <p:nvSpPr>
          <p:cNvPr id="254" name="PA_库_任意多边形 120">
            <a:extLst>
              <a:ext uri="{FF2B5EF4-FFF2-40B4-BE49-F238E27FC236}">
                <a16:creationId xmlns:a16="http://schemas.microsoft.com/office/drawing/2014/main" id="{1E2EE3D3-120C-423B-A011-4709E91D3A52}"/>
              </a:ext>
            </a:extLst>
          </p:cNvPr>
          <p:cNvSpPr/>
          <p:nvPr>
            <p:custDataLst>
              <p:tags r:id="rId18"/>
            </p:custDataLst>
          </p:nvPr>
        </p:nvSpPr>
        <p:spPr>
          <a:xfrm>
            <a:off x="5709877" y="3635156"/>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lumMod val="50000"/>
                  </a:schemeClr>
                </a:solidFill>
                <a:ea typeface="方正静蕾简体" panose="02000000000000000000" pitchFamily="2" charset="-122"/>
              </a:rPr>
              <a:t>7</a:t>
            </a:r>
            <a:endParaRPr lang="zh-CN" altLang="en-US" sz="2400" dirty="0"/>
          </a:p>
        </p:txBody>
      </p:sp>
      <p:sp>
        <p:nvSpPr>
          <p:cNvPr id="255" name="PA_库_任意多边形 120">
            <a:extLst>
              <a:ext uri="{FF2B5EF4-FFF2-40B4-BE49-F238E27FC236}">
                <a16:creationId xmlns:a16="http://schemas.microsoft.com/office/drawing/2014/main" id="{1E2EE3D3-120C-423B-A011-4709E91D3A52}"/>
              </a:ext>
            </a:extLst>
          </p:cNvPr>
          <p:cNvSpPr/>
          <p:nvPr>
            <p:custDataLst>
              <p:tags r:id="rId19"/>
            </p:custDataLst>
          </p:nvPr>
        </p:nvSpPr>
        <p:spPr>
          <a:xfrm>
            <a:off x="5697324" y="4612029"/>
            <a:ext cx="563075" cy="394340"/>
          </a:xfrm>
          <a:custGeom>
            <a:avLst/>
            <a:gdLst>
              <a:gd name="connsiteX0" fmla="*/ 256195 w 3682147"/>
              <a:gd name="connsiteY0" fmla="*/ 48768 h 428436"/>
              <a:gd name="connsiteX1" fmla="*/ 2950627 w 3682147"/>
              <a:gd name="connsiteY1" fmla="*/ 0 h 428436"/>
              <a:gd name="connsiteX2" fmla="*/ 85507 w 3682147"/>
              <a:gd name="connsiteY2" fmla="*/ 158496 h 428436"/>
              <a:gd name="connsiteX3" fmla="*/ 3170083 w 3682147"/>
              <a:gd name="connsiteY3" fmla="*/ 73152 h 428436"/>
              <a:gd name="connsiteX4" fmla="*/ 163 w 3682147"/>
              <a:gd name="connsiteY4" fmla="*/ 243840 h 428436"/>
              <a:gd name="connsiteX5" fmla="*/ 3328579 w 3682147"/>
              <a:gd name="connsiteY5" fmla="*/ 158496 h 428436"/>
              <a:gd name="connsiteX6" fmla="*/ 12355 w 3682147"/>
              <a:gd name="connsiteY6" fmla="*/ 353568 h 428436"/>
              <a:gd name="connsiteX7" fmla="*/ 3511459 w 3682147"/>
              <a:gd name="connsiteY7" fmla="*/ 256032 h 428436"/>
              <a:gd name="connsiteX8" fmla="*/ 12355 w 3682147"/>
              <a:gd name="connsiteY8" fmla="*/ 426720 h 428436"/>
              <a:gd name="connsiteX9" fmla="*/ 3682147 w 3682147"/>
              <a:gd name="connsiteY9" fmla="*/ 329184 h 428436"/>
              <a:gd name="connsiteX0" fmla="*/ 256195 w 3682147"/>
              <a:gd name="connsiteY0" fmla="*/ 48768 h 435235"/>
              <a:gd name="connsiteX1" fmla="*/ 2950627 w 3682147"/>
              <a:gd name="connsiteY1" fmla="*/ 0 h 435235"/>
              <a:gd name="connsiteX2" fmla="*/ 85507 w 3682147"/>
              <a:gd name="connsiteY2" fmla="*/ 158496 h 435235"/>
              <a:gd name="connsiteX3" fmla="*/ 3170083 w 3682147"/>
              <a:gd name="connsiteY3" fmla="*/ 73152 h 435235"/>
              <a:gd name="connsiteX4" fmla="*/ 163 w 3682147"/>
              <a:gd name="connsiteY4" fmla="*/ 243840 h 435235"/>
              <a:gd name="connsiteX5" fmla="*/ 3328579 w 3682147"/>
              <a:gd name="connsiteY5" fmla="*/ 158496 h 435235"/>
              <a:gd name="connsiteX6" fmla="*/ 12355 w 3682147"/>
              <a:gd name="connsiteY6" fmla="*/ 353568 h 435235"/>
              <a:gd name="connsiteX7" fmla="*/ 3511459 w 3682147"/>
              <a:gd name="connsiteY7" fmla="*/ 256032 h 435235"/>
              <a:gd name="connsiteX8" fmla="*/ 216207 w 3682147"/>
              <a:gd name="connsiteY8" fmla="*/ 433681 h 435235"/>
              <a:gd name="connsiteX9" fmla="*/ 3682147 w 3682147"/>
              <a:gd name="connsiteY9" fmla="*/ 329184 h 435235"/>
              <a:gd name="connsiteX0" fmla="*/ 256195 w 3682147"/>
              <a:gd name="connsiteY0" fmla="*/ 48768 h 401763"/>
              <a:gd name="connsiteX1" fmla="*/ 2950627 w 3682147"/>
              <a:gd name="connsiteY1" fmla="*/ 0 h 401763"/>
              <a:gd name="connsiteX2" fmla="*/ 85507 w 3682147"/>
              <a:gd name="connsiteY2" fmla="*/ 158496 h 401763"/>
              <a:gd name="connsiteX3" fmla="*/ 3170083 w 3682147"/>
              <a:gd name="connsiteY3" fmla="*/ 73152 h 401763"/>
              <a:gd name="connsiteX4" fmla="*/ 163 w 3682147"/>
              <a:gd name="connsiteY4" fmla="*/ 243840 h 401763"/>
              <a:gd name="connsiteX5" fmla="*/ 3328579 w 3682147"/>
              <a:gd name="connsiteY5" fmla="*/ 158496 h 401763"/>
              <a:gd name="connsiteX6" fmla="*/ 12355 w 3682147"/>
              <a:gd name="connsiteY6" fmla="*/ 353568 h 401763"/>
              <a:gd name="connsiteX7" fmla="*/ 3511459 w 3682147"/>
              <a:gd name="connsiteY7" fmla="*/ 256032 h 401763"/>
              <a:gd name="connsiteX8" fmla="*/ 208366 w 3682147"/>
              <a:gd name="connsiteY8" fmla="*/ 398876 h 401763"/>
              <a:gd name="connsiteX9" fmla="*/ 3682147 w 3682147"/>
              <a:gd name="connsiteY9" fmla="*/ 329184 h 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47" h="401763">
                <a:moveTo>
                  <a:pt x="256195" y="48768"/>
                </a:moveTo>
                <a:lnTo>
                  <a:pt x="2950627" y="0"/>
                </a:lnTo>
                <a:cubicBezTo>
                  <a:pt x="2922179" y="18288"/>
                  <a:pt x="48931" y="146304"/>
                  <a:pt x="85507" y="158496"/>
                </a:cubicBezTo>
                <a:cubicBezTo>
                  <a:pt x="122083" y="170688"/>
                  <a:pt x="3184307" y="58928"/>
                  <a:pt x="3170083" y="73152"/>
                </a:cubicBezTo>
                <a:cubicBezTo>
                  <a:pt x="3155859" y="87376"/>
                  <a:pt x="-26253" y="229616"/>
                  <a:pt x="163" y="243840"/>
                </a:cubicBezTo>
                <a:cubicBezTo>
                  <a:pt x="26579" y="258064"/>
                  <a:pt x="3326547" y="140208"/>
                  <a:pt x="3328579" y="158496"/>
                </a:cubicBezTo>
                <a:cubicBezTo>
                  <a:pt x="3330611" y="176784"/>
                  <a:pt x="-18125" y="337312"/>
                  <a:pt x="12355" y="353568"/>
                </a:cubicBezTo>
                <a:cubicBezTo>
                  <a:pt x="42835" y="369824"/>
                  <a:pt x="3478791" y="248481"/>
                  <a:pt x="3511459" y="256032"/>
                </a:cubicBezTo>
                <a:cubicBezTo>
                  <a:pt x="3544128" y="263583"/>
                  <a:pt x="179918" y="386684"/>
                  <a:pt x="208366" y="398876"/>
                </a:cubicBezTo>
                <a:cubicBezTo>
                  <a:pt x="236814" y="411068"/>
                  <a:pt x="1861475" y="384048"/>
                  <a:pt x="3682147" y="329184"/>
                </a:cubicBezTo>
              </a:path>
            </a:pathLst>
          </a:custGeom>
          <a:noFill/>
          <a:ln w="88900">
            <a:solidFill>
              <a:schemeClr val="accent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accent1">
                    <a:lumMod val="50000"/>
                  </a:schemeClr>
                </a:solidFill>
                <a:ea typeface="方正静蕾简体" panose="02000000000000000000" pitchFamily="2" charset="-122"/>
              </a:rPr>
              <a:t>8</a:t>
            </a:r>
            <a:endParaRPr lang="zh-CN" altLang="en-US" sz="2400" dirty="0"/>
          </a:p>
        </p:txBody>
      </p:sp>
    </p:spTree>
    <p:extLst>
      <p:ext uri="{BB962C8B-B14F-4D97-AF65-F5344CB8AC3E}">
        <p14:creationId xmlns:p14="http://schemas.microsoft.com/office/powerpoint/2010/main" val="4248353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randombar(horizontal)">
                                      <p:cBhvr>
                                        <p:cTn id="12" dur="500"/>
                                        <p:tgtEl>
                                          <p:spTgt spid="25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left)">
                                      <p:cBhvr>
                                        <p:cTn id="16" dur="500"/>
                                        <p:tgtEl>
                                          <p:spTgt spid="12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randombar(horizontal)">
                                      <p:cBhvr>
                                        <p:cTn id="24" dur="500"/>
                                        <p:tgtEl>
                                          <p:spTgt spid="119"/>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1000"/>
                                        <p:tgtEl>
                                          <p:spTgt spid="127"/>
                                        </p:tgtEl>
                                      </p:cBhvr>
                                    </p:animEffect>
                                    <p:anim calcmode="lin" valueType="num">
                                      <p:cBhvr>
                                        <p:cTn id="28" dur="1000" fill="hold"/>
                                        <p:tgtEl>
                                          <p:spTgt spid="127"/>
                                        </p:tgtEl>
                                        <p:attrNameLst>
                                          <p:attrName>ppt_x</p:attrName>
                                        </p:attrNameLst>
                                      </p:cBhvr>
                                      <p:tavLst>
                                        <p:tav tm="0">
                                          <p:val>
                                            <p:strVal val="#ppt_x"/>
                                          </p:val>
                                        </p:tav>
                                        <p:tav tm="100000">
                                          <p:val>
                                            <p:strVal val="#ppt_x"/>
                                          </p:val>
                                        </p:tav>
                                      </p:tavLst>
                                    </p:anim>
                                    <p:anim calcmode="lin" valueType="num">
                                      <p:cBhvr>
                                        <p:cTn id="29" dur="1000" fill="hold"/>
                                        <p:tgtEl>
                                          <p:spTgt spid="12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randombar(horizontal)">
                                      <p:cBhvr>
                                        <p:cTn id="33" dur="500"/>
                                        <p:tgtEl>
                                          <p:spTgt spid="9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wipe(down)">
                                      <p:cBhvr>
                                        <p:cTn id="36" dur="500"/>
                                        <p:tgtEl>
                                          <p:spTgt spid="126"/>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500"/>
                                        <p:tgtEl>
                                          <p:spTgt spid="118"/>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52"/>
                                        </p:tgtEl>
                                        <p:attrNameLst>
                                          <p:attrName>style.visibility</p:attrName>
                                        </p:attrNameLst>
                                      </p:cBhvr>
                                      <p:to>
                                        <p:strVal val="visible"/>
                                      </p:to>
                                    </p:set>
                                    <p:animEffect transition="in" filter="fade">
                                      <p:cBhvr>
                                        <p:cTn id="44" dur="500"/>
                                        <p:tgtEl>
                                          <p:spTgt spid="252"/>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wipe(left)">
                                      <p:cBhvr>
                                        <p:cTn id="48" dur="500"/>
                                        <p:tgtEl>
                                          <p:spTgt spid="247"/>
                                        </p:tgtEl>
                                      </p:cBhvr>
                                    </p:animEffect>
                                  </p:childTnLst>
                                </p:cTn>
                              </p:par>
                            </p:childTnLst>
                          </p:cTn>
                        </p:par>
                        <p:par>
                          <p:cTn id="49" fill="hold">
                            <p:stCondLst>
                              <p:cond delay="4500"/>
                            </p:stCondLst>
                            <p:childTnLst>
                              <p:par>
                                <p:cTn id="50" presetID="16" presetClass="entr" presetSubtype="37" fill="hold" grpId="0" nodeType="afterEffect">
                                  <p:stCondLst>
                                    <p:cond delay="0"/>
                                  </p:stCondLst>
                                  <p:childTnLst>
                                    <p:set>
                                      <p:cBhvr>
                                        <p:cTn id="51" dur="1" fill="hold">
                                          <p:stCondLst>
                                            <p:cond delay="0"/>
                                          </p:stCondLst>
                                        </p:cTn>
                                        <p:tgtEl>
                                          <p:spTgt spid="253"/>
                                        </p:tgtEl>
                                        <p:attrNameLst>
                                          <p:attrName>style.visibility</p:attrName>
                                        </p:attrNameLst>
                                      </p:cBhvr>
                                      <p:to>
                                        <p:strVal val="visible"/>
                                      </p:to>
                                    </p:set>
                                    <p:animEffect transition="in" filter="barn(outVertical)">
                                      <p:cBhvr>
                                        <p:cTn id="52" dur="500"/>
                                        <p:tgtEl>
                                          <p:spTgt spid="253"/>
                                        </p:tgtEl>
                                      </p:cBhvr>
                                    </p:animEffect>
                                  </p:childTnLst>
                                </p:cTn>
                              </p:par>
                            </p:childTnLst>
                          </p:cTn>
                        </p:par>
                        <p:par>
                          <p:cTn id="53" fill="hold">
                            <p:stCondLst>
                              <p:cond delay="5000"/>
                            </p:stCondLst>
                            <p:childTnLst>
                              <p:par>
                                <p:cTn id="54" presetID="14" presetClass="entr" presetSubtype="10" fill="hold" grpId="0" nodeType="afterEffect">
                                  <p:stCondLst>
                                    <p:cond delay="0"/>
                                  </p:stCondLst>
                                  <p:childTnLst>
                                    <p:set>
                                      <p:cBhvr>
                                        <p:cTn id="55" dur="1" fill="hold">
                                          <p:stCondLst>
                                            <p:cond delay="0"/>
                                          </p:stCondLst>
                                        </p:cTn>
                                        <p:tgtEl>
                                          <p:spTgt spid="248"/>
                                        </p:tgtEl>
                                        <p:attrNameLst>
                                          <p:attrName>style.visibility</p:attrName>
                                        </p:attrNameLst>
                                      </p:cBhvr>
                                      <p:to>
                                        <p:strVal val="visible"/>
                                      </p:to>
                                    </p:set>
                                    <p:animEffect transition="in" filter="randombar(horizontal)">
                                      <p:cBhvr>
                                        <p:cTn id="56" dur="500"/>
                                        <p:tgtEl>
                                          <p:spTgt spid="248"/>
                                        </p:tgtEl>
                                      </p:cBhvr>
                                    </p:animEffect>
                                  </p:childTnLst>
                                </p:cTn>
                              </p:par>
                            </p:childTnLst>
                          </p:cTn>
                        </p:par>
                        <p:par>
                          <p:cTn id="57" fill="hold">
                            <p:stCondLst>
                              <p:cond delay="5500"/>
                            </p:stCondLst>
                            <p:childTnLst>
                              <p:par>
                                <p:cTn id="58" presetID="14" presetClass="entr" presetSubtype="10" fill="hold" grpId="0" nodeType="afterEffect">
                                  <p:stCondLst>
                                    <p:cond delay="0"/>
                                  </p:stCondLst>
                                  <p:childTnLst>
                                    <p:set>
                                      <p:cBhvr>
                                        <p:cTn id="59" dur="1" fill="hold">
                                          <p:stCondLst>
                                            <p:cond delay="0"/>
                                          </p:stCondLst>
                                        </p:cTn>
                                        <p:tgtEl>
                                          <p:spTgt spid="254"/>
                                        </p:tgtEl>
                                        <p:attrNameLst>
                                          <p:attrName>style.visibility</p:attrName>
                                        </p:attrNameLst>
                                      </p:cBhvr>
                                      <p:to>
                                        <p:strVal val="visible"/>
                                      </p:to>
                                    </p:set>
                                    <p:animEffect transition="in" filter="randombar(horizontal)">
                                      <p:cBhvr>
                                        <p:cTn id="60" dur="500"/>
                                        <p:tgtEl>
                                          <p:spTgt spid="254"/>
                                        </p:tgtEl>
                                      </p:cBhvr>
                                    </p:animEffect>
                                  </p:childTnLst>
                                </p:cTn>
                              </p:par>
                            </p:childTnLst>
                          </p:cTn>
                        </p:par>
                        <p:par>
                          <p:cTn id="61" fill="hold">
                            <p:stCondLst>
                              <p:cond delay="6000"/>
                            </p:stCondLst>
                            <p:childTnLst>
                              <p:par>
                                <p:cTn id="62" presetID="22" presetClass="entr" presetSubtype="4" fill="hold" grpId="0" nodeType="afterEffect">
                                  <p:stCondLst>
                                    <p:cond delay="0"/>
                                  </p:stCondLst>
                                  <p:childTnLst>
                                    <p:set>
                                      <p:cBhvr>
                                        <p:cTn id="63" dur="1" fill="hold">
                                          <p:stCondLst>
                                            <p:cond delay="0"/>
                                          </p:stCondLst>
                                        </p:cTn>
                                        <p:tgtEl>
                                          <p:spTgt spid="249"/>
                                        </p:tgtEl>
                                        <p:attrNameLst>
                                          <p:attrName>style.visibility</p:attrName>
                                        </p:attrNameLst>
                                      </p:cBhvr>
                                      <p:to>
                                        <p:strVal val="visible"/>
                                      </p:to>
                                    </p:set>
                                    <p:animEffect transition="in" filter="wipe(down)">
                                      <p:cBhvr>
                                        <p:cTn id="64" dur="500"/>
                                        <p:tgtEl>
                                          <p:spTgt spid="249"/>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255"/>
                                        </p:tgtEl>
                                        <p:attrNameLst>
                                          <p:attrName>style.visibility</p:attrName>
                                        </p:attrNameLst>
                                      </p:cBhvr>
                                      <p:to>
                                        <p:strVal val="visible"/>
                                      </p:to>
                                    </p:set>
                                    <p:animEffect transition="in" filter="wipe(left)">
                                      <p:cBhvr>
                                        <p:cTn id="68" dur="500"/>
                                        <p:tgtEl>
                                          <p:spTgt spid="255"/>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250"/>
                                        </p:tgtEl>
                                        <p:attrNameLst>
                                          <p:attrName>style.visibility</p:attrName>
                                        </p:attrNameLst>
                                      </p:cBhvr>
                                      <p:to>
                                        <p:strVal val="visible"/>
                                      </p:to>
                                    </p:set>
                                    <p:animEffect transition="in" filter="wipe(left)">
                                      <p:cBhvr>
                                        <p:cTn id="7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3" grpId="0"/>
      <p:bldP spid="126" grpId="0" animBg="1"/>
      <p:bldP spid="127" grpId="0" animBg="1"/>
      <p:bldP spid="129" grpId="0" animBg="1"/>
      <p:bldP spid="91" grpId="0"/>
      <p:bldP spid="247" grpId="0"/>
      <p:bldP spid="248" grpId="0"/>
      <p:bldP spid="249" grpId="0"/>
      <p:bldP spid="250" grpId="0"/>
      <p:bldP spid="251" grpId="0" animBg="1"/>
      <p:bldP spid="252" grpId="0" animBg="1"/>
      <p:bldP spid="253" grpId="0" animBg="1"/>
      <p:bldP spid="254" grpId="0" animBg="1"/>
      <p:bldP spid="2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93574" y="191549"/>
            <a:ext cx="12285574" cy="6531980"/>
            <a:chOff x="-7938" y="-109538"/>
            <a:chExt cx="11815655" cy="6366571"/>
          </a:xfrm>
        </p:grpSpPr>
        <p:pic>
          <p:nvPicPr>
            <p:cNvPr id="2123" name="图片 2122"/>
            <p:cNvPicPr>
              <a:picLocks noChangeAspect="1"/>
            </p:cNvPicPr>
            <p:nvPr/>
          </p:nvPicPr>
          <p:blipFill rotWithShape="1">
            <a:blip r:embed="rId6"/>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6"/>
            <a:srcRect b="64968"/>
            <a:stretch/>
          </p:blipFill>
          <p:spPr>
            <a:xfrm>
              <a:off x="1645770" y="855026"/>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6"/>
            <a:srcRect t="16435"/>
            <a:stretch/>
          </p:blipFill>
          <p:spPr>
            <a:xfrm>
              <a:off x="1656014" y="3694468"/>
              <a:ext cx="10101948" cy="2562565"/>
            </a:xfrm>
            <a:prstGeom prst="rect">
              <a:avLst/>
            </a:prstGeom>
          </p:spPr>
        </p:pic>
      </p:grpSp>
      <p:sp>
        <p:nvSpPr>
          <p:cNvPr id="67" name="任意多边形 66"/>
          <p:cNvSpPr/>
          <p:nvPr/>
        </p:nvSpPr>
        <p:spPr>
          <a:xfrm rot="21222506" flipH="1">
            <a:off x="2530675" y="1887989"/>
            <a:ext cx="3260512" cy="3625815"/>
          </a:xfrm>
          <a:custGeom>
            <a:avLst/>
            <a:gdLst>
              <a:gd name="connsiteX0" fmla="*/ 1343964 w 2586768"/>
              <a:gd name="connsiteY0" fmla="*/ 8385 h 2763217"/>
              <a:gd name="connsiteX1" fmla="*/ 1546634 w 2586768"/>
              <a:gd name="connsiteY1" fmla="*/ 304 h 2763217"/>
              <a:gd name="connsiteX2" fmla="*/ 2260641 w 2586768"/>
              <a:gd name="connsiteY2" fmla="*/ 169735 h 2763217"/>
              <a:gd name="connsiteX3" fmla="*/ 2329692 w 2586768"/>
              <a:gd name="connsiteY3" fmla="*/ 211025 h 2763217"/>
              <a:gd name="connsiteX4" fmla="*/ 2586768 w 2586768"/>
              <a:gd name="connsiteY4" fmla="*/ 2542734 h 2763217"/>
              <a:gd name="connsiteX5" fmla="*/ 586953 w 2586768"/>
              <a:gd name="connsiteY5" fmla="*/ 2763217 h 2763217"/>
              <a:gd name="connsiteX6" fmla="*/ 495266 w 2586768"/>
              <a:gd name="connsiteY6" fmla="*/ 2672259 h 2763217"/>
              <a:gd name="connsiteX7" fmla="*/ 180 w 2586768"/>
              <a:gd name="connsiteY7" fmla="*/ 1546763 h 2763217"/>
              <a:gd name="connsiteX8" fmla="*/ 1343964 w 2586768"/>
              <a:gd name="connsiteY8" fmla="*/ 8385 h 2763217"/>
              <a:gd name="connsiteX0" fmla="*/ 2586768 w 2678208"/>
              <a:gd name="connsiteY0" fmla="*/ 2542734 h 2763217"/>
              <a:gd name="connsiteX1" fmla="*/ 586953 w 2678208"/>
              <a:gd name="connsiteY1" fmla="*/ 2763217 h 2763217"/>
              <a:gd name="connsiteX2" fmla="*/ 495266 w 2678208"/>
              <a:gd name="connsiteY2" fmla="*/ 2672259 h 2763217"/>
              <a:gd name="connsiteX3" fmla="*/ 180 w 2678208"/>
              <a:gd name="connsiteY3" fmla="*/ 1546763 h 2763217"/>
              <a:gd name="connsiteX4" fmla="*/ 1343964 w 2678208"/>
              <a:gd name="connsiteY4" fmla="*/ 8385 h 2763217"/>
              <a:gd name="connsiteX5" fmla="*/ 1546634 w 2678208"/>
              <a:gd name="connsiteY5" fmla="*/ 304 h 2763217"/>
              <a:gd name="connsiteX6" fmla="*/ 2260641 w 2678208"/>
              <a:gd name="connsiteY6" fmla="*/ 169735 h 2763217"/>
              <a:gd name="connsiteX7" fmla="*/ 2329692 w 2678208"/>
              <a:gd name="connsiteY7" fmla="*/ 211025 h 2763217"/>
              <a:gd name="connsiteX8" fmla="*/ 2678208 w 2678208"/>
              <a:gd name="connsiteY8" fmla="*/ 2634174 h 2763217"/>
              <a:gd name="connsiteX0" fmla="*/ 2586768 w 2586768"/>
              <a:gd name="connsiteY0" fmla="*/ 2542734 h 2763217"/>
              <a:gd name="connsiteX1" fmla="*/ 586953 w 2586768"/>
              <a:gd name="connsiteY1" fmla="*/ 2763217 h 2763217"/>
              <a:gd name="connsiteX2" fmla="*/ 495266 w 2586768"/>
              <a:gd name="connsiteY2" fmla="*/ 2672259 h 2763217"/>
              <a:gd name="connsiteX3" fmla="*/ 180 w 2586768"/>
              <a:gd name="connsiteY3" fmla="*/ 1546763 h 2763217"/>
              <a:gd name="connsiteX4" fmla="*/ 1343964 w 2586768"/>
              <a:gd name="connsiteY4" fmla="*/ 8385 h 2763217"/>
              <a:gd name="connsiteX5" fmla="*/ 1546634 w 2586768"/>
              <a:gd name="connsiteY5" fmla="*/ 304 h 2763217"/>
              <a:gd name="connsiteX6" fmla="*/ 2260641 w 2586768"/>
              <a:gd name="connsiteY6" fmla="*/ 169735 h 2763217"/>
              <a:gd name="connsiteX7" fmla="*/ 2329692 w 2586768"/>
              <a:gd name="connsiteY7" fmla="*/ 211025 h 2763217"/>
              <a:gd name="connsiteX0" fmla="*/ 586953 w 2329692"/>
              <a:gd name="connsiteY0" fmla="*/ 2763217 h 2763217"/>
              <a:gd name="connsiteX1" fmla="*/ 495266 w 2329692"/>
              <a:gd name="connsiteY1" fmla="*/ 2672259 h 2763217"/>
              <a:gd name="connsiteX2" fmla="*/ 180 w 2329692"/>
              <a:gd name="connsiteY2" fmla="*/ 1546763 h 2763217"/>
              <a:gd name="connsiteX3" fmla="*/ 1343964 w 2329692"/>
              <a:gd name="connsiteY3" fmla="*/ 8385 h 2763217"/>
              <a:gd name="connsiteX4" fmla="*/ 1546634 w 2329692"/>
              <a:gd name="connsiteY4" fmla="*/ 304 h 2763217"/>
              <a:gd name="connsiteX5" fmla="*/ 2260641 w 2329692"/>
              <a:gd name="connsiteY5" fmla="*/ 169735 h 2763217"/>
              <a:gd name="connsiteX6" fmla="*/ 2329692 w 2329692"/>
              <a:gd name="connsiteY6" fmla="*/ 211025 h 2763217"/>
              <a:gd name="connsiteX0" fmla="*/ 495266 w 2329692"/>
              <a:gd name="connsiteY0" fmla="*/ 2672259 h 2672259"/>
              <a:gd name="connsiteX1" fmla="*/ 180 w 2329692"/>
              <a:gd name="connsiteY1" fmla="*/ 1546763 h 2672259"/>
              <a:gd name="connsiteX2" fmla="*/ 1343964 w 2329692"/>
              <a:gd name="connsiteY2" fmla="*/ 8385 h 2672259"/>
              <a:gd name="connsiteX3" fmla="*/ 1546634 w 2329692"/>
              <a:gd name="connsiteY3" fmla="*/ 304 h 2672259"/>
              <a:gd name="connsiteX4" fmla="*/ 2260641 w 2329692"/>
              <a:gd name="connsiteY4" fmla="*/ 169735 h 2672259"/>
              <a:gd name="connsiteX5" fmla="*/ 2329692 w 2329692"/>
              <a:gd name="connsiteY5" fmla="*/ 211025 h 2672259"/>
              <a:gd name="connsiteX0" fmla="*/ 310094 w 2329692"/>
              <a:gd name="connsiteY0" fmla="*/ 2703152 h 2703152"/>
              <a:gd name="connsiteX1" fmla="*/ 180 w 2329692"/>
              <a:gd name="connsiteY1" fmla="*/ 1546763 h 2703152"/>
              <a:gd name="connsiteX2" fmla="*/ 1343964 w 2329692"/>
              <a:gd name="connsiteY2" fmla="*/ 8385 h 2703152"/>
              <a:gd name="connsiteX3" fmla="*/ 1546634 w 2329692"/>
              <a:gd name="connsiteY3" fmla="*/ 304 h 2703152"/>
              <a:gd name="connsiteX4" fmla="*/ 2260641 w 2329692"/>
              <a:gd name="connsiteY4" fmla="*/ 169735 h 2703152"/>
              <a:gd name="connsiteX5" fmla="*/ 2329692 w 2329692"/>
              <a:gd name="connsiteY5" fmla="*/ 211025 h 2703152"/>
              <a:gd name="connsiteX0" fmla="*/ 310094 w 2329692"/>
              <a:gd name="connsiteY0" fmla="*/ 2703152 h 2703152"/>
              <a:gd name="connsiteX1" fmla="*/ 180 w 2329692"/>
              <a:gd name="connsiteY1" fmla="*/ 1546763 h 2703152"/>
              <a:gd name="connsiteX2" fmla="*/ 1343964 w 2329692"/>
              <a:gd name="connsiteY2" fmla="*/ 8385 h 2703152"/>
              <a:gd name="connsiteX3" fmla="*/ 1546634 w 2329692"/>
              <a:gd name="connsiteY3" fmla="*/ 304 h 2703152"/>
              <a:gd name="connsiteX4" fmla="*/ 2260641 w 2329692"/>
              <a:gd name="connsiteY4" fmla="*/ 169735 h 2703152"/>
              <a:gd name="connsiteX5" fmla="*/ 2329692 w 2329692"/>
              <a:gd name="connsiteY5" fmla="*/ 211025 h 2703152"/>
              <a:gd name="connsiteX0" fmla="*/ 413563 w 2433161"/>
              <a:gd name="connsiteY0" fmla="*/ 2703152 h 2703152"/>
              <a:gd name="connsiteX1" fmla="*/ 141 w 2433161"/>
              <a:gd name="connsiteY1" fmla="*/ 1558176 h 2703152"/>
              <a:gd name="connsiteX2" fmla="*/ 1447433 w 2433161"/>
              <a:gd name="connsiteY2" fmla="*/ 8385 h 2703152"/>
              <a:gd name="connsiteX3" fmla="*/ 1650103 w 2433161"/>
              <a:gd name="connsiteY3" fmla="*/ 304 h 2703152"/>
              <a:gd name="connsiteX4" fmla="*/ 2364110 w 2433161"/>
              <a:gd name="connsiteY4" fmla="*/ 169735 h 2703152"/>
              <a:gd name="connsiteX5" fmla="*/ 2433161 w 2433161"/>
              <a:gd name="connsiteY5" fmla="*/ 211025 h 2703152"/>
              <a:gd name="connsiteX0" fmla="*/ 413563 w 2364110"/>
              <a:gd name="connsiteY0" fmla="*/ 2703152 h 2703152"/>
              <a:gd name="connsiteX1" fmla="*/ 141 w 2364110"/>
              <a:gd name="connsiteY1" fmla="*/ 1558176 h 2703152"/>
              <a:gd name="connsiteX2" fmla="*/ 1447433 w 2364110"/>
              <a:gd name="connsiteY2" fmla="*/ 8385 h 2703152"/>
              <a:gd name="connsiteX3" fmla="*/ 1650103 w 2364110"/>
              <a:gd name="connsiteY3" fmla="*/ 304 h 2703152"/>
              <a:gd name="connsiteX4" fmla="*/ 2364110 w 2364110"/>
              <a:gd name="connsiteY4" fmla="*/ 169735 h 2703152"/>
              <a:gd name="connsiteX0" fmla="*/ 413563 w 2413581"/>
              <a:gd name="connsiteY0" fmla="*/ 2712262 h 2712262"/>
              <a:gd name="connsiteX1" fmla="*/ 141 w 2413581"/>
              <a:gd name="connsiteY1" fmla="*/ 1567286 h 2712262"/>
              <a:gd name="connsiteX2" fmla="*/ 1447433 w 2413581"/>
              <a:gd name="connsiteY2" fmla="*/ 17495 h 2712262"/>
              <a:gd name="connsiteX3" fmla="*/ 1650103 w 2413581"/>
              <a:gd name="connsiteY3" fmla="*/ 9414 h 2712262"/>
              <a:gd name="connsiteX4" fmla="*/ 2413581 w 2413581"/>
              <a:gd name="connsiteY4" fmla="*/ 152438 h 2712262"/>
              <a:gd name="connsiteX0" fmla="*/ 413563 w 2413581"/>
              <a:gd name="connsiteY0" fmla="*/ 2712262 h 2712262"/>
              <a:gd name="connsiteX1" fmla="*/ 141 w 2413581"/>
              <a:gd name="connsiteY1" fmla="*/ 1567286 h 2712262"/>
              <a:gd name="connsiteX2" fmla="*/ 1447433 w 2413581"/>
              <a:gd name="connsiteY2" fmla="*/ 17495 h 2712262"/>
              <a:gd name="connsiteX3" fmla="*/ 1650103 w 2413581"/>
              <a:gd name="connsiteY3" fmla="*/ 9414 h 2712262"/>
              <a:gd name="connsiteX4" fmla="*/ 2413581 w 2413581"/>
              <a:gd name="connsiteY4" fmla="*/ 152438 h 2712262"/>
              <a:gd name="connsiteX0" fmla="*/ 413563 w 2413581"/>
              <a:gd name="connsiteY0" fmla="*/ 2777129 h 2777129"/>
              <a:gd name="connsiteX1" fmla="*/ 141 w 2413581"/>
              <a:gd name="connsiteY1" fmla="*/ 1632153 h 2777129"/>
              <a:gd name="connsiteX2" fmla="*/ 1447433 w 2413581"/>
              <a:gd name="connsiteY2" fmla="*/ 82362 h 2777129"/>
              <a:gd name="connsiteX3" fmla="*/ 2413581 w 2413581"/>
              <a:gd name="connsiteY3" fmla="*/ 217305 h 2777129"/>
              <a:gd name="connsiteX0" fmla="*/ 413488 w 2413506"/>
              <a:gd name="connsiteY0" fmla="*/ 2777129 h 2777129"/>
              <a:gd name="connsiteX1" fmla="*/ 66 w 2413506"/>
              <a:gd name="connsiteY1" fmla="*/ 1632153 h 2777129"/>
              <a:gd name="connsiteX2" fmla="*/ 1447358 w 2413506"/>
              <a:gd name="connsiteY2" fmla="*/ 82362 h 2777129"/>
              <a:gd name="connsiteX3" fmla="*/ 2413506 w 2413506"/>
              <a:gd name="connsiteY3" fmla="*/ 217305 h 2777129"/>
              <a:gd name="connsiteX0" fmla="*/ 413518 w 2413536"/>
              <a:gd name="connsiteY0" fmla="*/ 2695524 h 2695524"/>
              <a:gd name="connsiteX1" fmla="*/ 96 w 2413536"/>
              <a:gd name="connsiteY1" fmla="*/ 1550548 h 2695524"/>
              <a:gd name="connsiteX2" fmla="*/ 1447388 w 2413536"/>
              <a:gd name="connsiteY2" fmla="*/ 757 h 2695524"/>
              <a:gd name="connsiteX3" fmla="*/ 2413536 w 2413536"/>
              <a:gd name="connsiteY3" fmla="*/ 135700 h 2695524"/>
              <a:gd name="connsiteX0" fmla="*/ 413518 w 2413536"/>
              <a:gd name="connsiteY0" fmla="*/ 2715870 h 2715870"/>
              <a:gd name="connsiteX1" fmla="*/ 96 w 2413536"/>
              <a:gd name="connsiteY1" fmla="*/ 1570894 h 2715870"/>
              <a:gd name="connsiteX2" fmla="*/ 1447388 w 2413536"/>
              <a:gd name="connsiteY2" fmla="*/ 21103 h 2715870"/>
              <a:gd name="connsiteX3" fmla="*/ 2413536 w 2413536"/>
              <a:gd name="connsiteY3" fmla="*/ 156046 h 2715870"/>
              <a:gd name="connsiteX0" fmla="*/ 413544 w 2413562"/>
              <a:gd name="connsiteY0" fmla="*/ 2701281 h 2701281"/>
              <a:gd name="connsiteX1" fmla="*/ 122 w 2413562"/>
              <a:gd name="connsiteY1" fmla="*/ 1556305 h 2701281"/>
              <a:gd name="connsiteX2" fmla="*/ 1447414 w 2413562"/>
              <a:gd name="connsiteY2" fmla="*/ 6514 h 2701281"/>
              <a:gd name="connsiteX3" fmla="*/ 2413562 w 2413562"/>
              <a:gd name="connsiteY3" fmla="*/ 141457 h 2701281"/>
              <a:gd name="connsiteX0" fmla="*/ 413544 w 2413562"/>
              <a:gd name="connsiteY0" fmla="*/ 2704758 h 2704758"/>
              <a:gd name="connsiteX1" fmla="*/ 122 w 2413562"/>
              <a:gd name="connsiteY1" fmla="*/ 1559782 h 2704758"/>
              <a:gd name="connsiteX2" fmla="*/ 1447414 w 2413562"/>
              <a:gd name="connsiteY2" fmla="*/ 9991 h 2704758"/>
              <a:gd name="connsiteX3" fmla="*/ 2413562 w 2413562"/>
              <a:gd name="connsiteY3" fmla="*/ 144934 h 2704758"/>
              <a:gd name="connsiteX0" fmla="*/ 413544 w 2413562"/>
              <a:gd name="connsiteY0" fmla="*/ 2701715 h 2701715"/>
              <a:gd name="connsiteX1" fmla="*/ 122 w 2413562"/>
              <a:gd name="connsiteY1" fmla="*/ 1556739 h 2701715"/>
              <a:gd name="connsiteX2" fmla="*/ 1447414 w 2413562"/>
              <a:gd name="connsiteY2" fmla="*/ 6948 h 2701715"/>
              <a:gd name="connsiteX3" fmla="*/ 2413562 w 2413562"/>
              <a:gd name="connsiteY3" fmla="*/ 141891 h 2701715"/>
              <a:gd name="connsiteX0" fmla="*/ 413516 w 2413534"/>
              <a:gd name="connsiteY0" fmla="*/ 2705235 h 2705235"/>
              <a:gd name="connsiteX1" fmla="*/ 94 w 2413534"/>
              <a:gd name="connsiteY1" fmla="*/ 1560259 h 2705235"/>
              <a:gd name="connsiteX2" fmla="*/ 1447386 w 2413534"/>
              <a:gd name="connsiteY2" fmla="*/ 10468 h 2705235"/>
              <a:gd name="connsiteX3" fmla="*/ 2413534 w 2413534"/>
              <a:gd name="connsiteY3" fmla="*/ 145411 h 2705235"/>
              <a:gd name="connsiteX0" fmla="*/ 413853 w 2413871"/>
              <a:gd name="connsiteY0" fmla="*/ 2591707 h 2591707"/>
              <a:gd name="connsiteX1" fmla="*/ 431 w 2413871"/>
              <a:gd name="connsiteY1" fmla="*/ 1446731 h 2591707"/>
              <a:gd name="connsiteX2" fmla="*/ 855372 w 2413871"/>
              <a:gd name="connsiteY2" fmla="*/ 35583 h 2591707"/>
              <a:gd name="connsiteX3" fmla="*/ 2413871 w 2413871"/>
              <a:gd name="connsiteY3" fmla="*/ 31883 h 2591707"/>
              <a:gd name="connsiteX0" fmla="*/ 414129 w 2414147"/>
              <a:gd name="connsiteY0" fmla="*/ 2648458 h 2648458"/>
              <a:gd name="connsiteX1" fmla="*/ 707 w 2414147"/>
              <a:gd name="connsiteY1" fmla="*/ 1503482 h 2648458"/>
              <a:gd name="connsiteX2" fmla="*/ 855648 w 2414147"/>
              <a:gd name="connsiteY2" fmla="*/ 92334 h 2648458"/>
              <a:gd name="connsiteX3" fmla="*/ 2414147 w 2414147"/>
              <a:gd name="connsiteY3" fmla="*/ 88634 h 2648458"/>
              <a:gd name="connsiteX0" fmla="*/ 414129 w 2414147"/>
              <a:gd name="connsiteY0" fmla="*/ 2700002 h 2700002"/>
              <a:gd name="connsiteX1" fmla="*/ 707 w 2414147"/>
              <a:gd name="connsiteY1" fmla="*/ 1555026 h 2700002"/>
              <a:gd name="connsiteX2" fmla="*/ 855648 w 2414147"/>
              <a:gd name="connsiteY2" fmla="*/ 143878 h 2700002"/>
              <a:gd name="connsiteX3" fmla="*/ 2414147 w 2414147"/>
              <a:gd name="connsiteY3" fmla="*/ 140178 h 2700002"/>
              <a:gd name="connsiteX0" fmla="*/ 413671 w 2413689"/>
              <a:gd name="connsiteY0" fmla="*/ 2690380 h 2690380"/>
              <a:gd name="connsiteX1" fmla="*/ 249 w 2413689"/>
              <a:gd name="connsiteY1" fmla="*/ 1545404 h 2690380"/>
              <a:gd name="connsiteX2" fmla="*/ 1046067 w 2413689"/>
              <a:gd name="connsiteY2" fmla="*/ 155118 h 2690380"/>
              <a:gd name="connsiteX3" fmla="*/ 2413689 w 2413689"/>
              <a:gd name="connsiteY3" fmla="*/ 130556 h 2690380"/>
              <a:gd name="connsiteX0" fmla="*/ 413540 w 2413558"/>
              <a:gd name="connsiteY0" fmla="*/ 2672222 h 2672222"/>
              <a:gd name="connsiteX1" fmla="*/ 118 w 2413558"/>
              <a:gd name="connsiteY1" fmla="*/ 1527246 h 2672222"/>
              <a:gd name="connsiteX2" fmla="*/ 1045936 w 2413558"/>
              <a:gd name="connsiteY2" fmla="*/ 136960 h 2672222"/>
              <a:gd name="connsiteX3" fmla="*/ 2413558 w 2413558"/>
              <a:gd name="connsiteY3" fmla="*/ 112398 h 2672222"/>
              <a:gd name="connsiteX0" fmla="*/ 413540 w 2413558"/>
              <a:gd name="connsiteY0" fmla="*/ 2643954 h 2643954"/>
              <a:gd name="connsiteX1" fmla="*/ 118 w 2413558"/>
              <a:gd name="connsiteY1" fmla="*/ 1498978 h 2643954"/>
              <a:gd name="connsiteX2" fmla="*/ 1045936 w 2413558"/>
              <a:gd name="connsiteY2" fmla="*/ 108692 h 2643954"/>
              <a:gd name="connsiteX3" fmla="*/ 2413558 w 2413558"/>
              <a:gd name="connsiteY3" fmla="*/ 84130 h 2643954"/>
              <a:gd name="connsiteX0" fmla="*/ 413540 w 2413558"/>
              <a:gd name="connsiteY0" fmla="*/ 2654831 h 2654831"/>
              <a:gd name="connsiteX1" fmla="*/ 118 w 2413558"/>
              <a:gd name="connsiteY1" fmla="*/ 1509855 h 2654831"/>
              <a:gd name="connsiteX2" fmla="*/ 1045936 w 2413558"/>
              <a:gd name="connsiteY2" fmla="*/ 119569 h 2654831"/>
              <a:gd name="connsiteX3" fmla="*/ 2413558 w 2413558"/>
              <a:gd name="connsiteY3" fmla="*/ 95007 h 2654831"/>
              <a:gd name="connsiteX0" fmla="*/ 413540 w 2413558"/>
              <a:gd name="connsiteY0" fmla="*/ 2672289 h 2672289"/>
              <a:gd name="connsiteX1" fmla="*/ 118 w 2413558"/>
              <a:gd name="connsiteY1" fmla="*/ 1527313 h 2672289"/>
              <a:gd name="connsiteX2" fmla="*/ 1045936 w 2413558"/>
              <a:gd name="connsiteY2" fmla="*/ 137027 h 2672289"/>
              <a:gd name="connsiteX3" fmla="*/ 2413558 w 2413558"/>
              <a:gd name="connsiteY3" fmla="*/ 112465 h 2672289"/>
              <a:gd name="connsiteX0" fmla="*/ 413531 w 2413549"/>
              <a:gd name="connsiteY0" fmla="*/ 2683960 h 2683960"/>
              <a:gd name="connsiteX1" fmla="*/ 109 w 2413549"/>
              <a:gd name="connsiteY1" fmla="*/ 1538984 h 2683960"/>
              <a:gd name="connsiteX2" fmla="*/ 1045927 w 2413549"/>
              <a:gd name="connsiteY2" fmla="*/ 148698 h 2683960"/>
              <a:gd name="connsiteX3" fmla="*/ 2413549 w 2413549"/>
              <a:gd name="connsiteY3" fmla="*/ 124136 h 2683960"/>
            </a:gdLst>
            <a:ahLst/>
            <a:cxnLst>
              <a:cxn ang="0">
                <a:pos x="connsiteX0" y="connsiteY0"/>
              </a:cxn>
              <a:cxn ang="0">
                <a:pos x="connsiteX1" y="connsiteY1"/>
              </a:cxn>
              <a:cxn ang="0">
                <a:pos x="connsiteX2" y="connsiteY2"/>
              </a:cxn>
              <a:cxn ang="0">
                <a:pos x="connsiteX3" y="connsiteY3"/>
              </a:cxn>
            </a:cxnLst>
            <a:rect l="l" t="t" r="r" b="b"/>
            <a:pathLst>
              <a:path w="2413549" h="2683960">
                <a:moveTo>
                  <a:pt x="413531" y="2683960"/>
                </a:moveTo>
                <a:cubicBezTo>
                  <a:pt x="174396" y="2321516"/>
                  <a:pt x="5905" y="1840545"/>
                  <a:pt x="109" y="1538984"/>
                </a:cubicBezTo>
                <a:cubicBezTo>
                  <a:pt x="-9551" y="1036381"/>
                  <a:pt x="625347" y="313189"/>
                  <a:pt x="1045927" y="148698"/>
                </a:cubicBezTo>
                <a:cubicBezTo>
                  <a:pt x="1466507" y="-15793"/>
                  <a:pt x="2110062" y="-70810"/>
                  <a:pt x="2413549" y="124136"/>
                </a:cubicBezTo>
              </a:path>
            </a:pathLst>
          </a:custGeom>
          <a:noFill/>
          <a:ln w="1905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67"/>
          <p:cNvSpPr/>
          <p:nvPr/>
        </p:nvSpPr>
        <p:spPr>
          <a:xfrm>
            <a:off x="5512679" y="4265291"/>
            <a:ext cx="357616" cy="37955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pattFill prst="pct10">
            <a:fgClr>
              <a:schemeClr val="accent1">
                <a:lumMod val="50000"/>
              </a:schemeClr>
            </a:fgClr>
            <a:bgClr>
              <a:schemeClr val="bg1"/>
            </a:bgClr>
          </a:pattFill>
          <a:ln w="381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68"/>
          <p:cNvSpPr/>
          <p:nvPr/>
        </p:nvSpPr>
        <p:spPr>
          <a:xfrm>
            <a:off x="5348607" y="2978333"/>
            <a:ext cx="357616" cy="37955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pattFill prst="pct10">
            <a:fgClr>
              <a:schemeClr val="accent1">
                <a:lumMod val="50000"/>
              </a:schemeClr>
            </a:fgClr>
            <a:bgClr>
              <a:schemeClr val="bg1"/>
            </a:bgClr>
          </a:pattFill>
          <a:ln w="381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PA_库_文本框 71"/>
          <p:cNvSpPr txBox="1"/>
          <p:nvPr>
            <p:custDataLst>
              <p:tags r:id="rId1"/>
            </p:custDataLst>
          </p:nvPr>
        </p:nvSpPr>
        <p:spPr>
          <a:xfrm flipH="1">
            <a:off x="5984822" y="4613854"/>
            <a:ext cx="184731" cy="461665"/>
          </a:xfrm>
          <a:prstGeom prst="rect">
            <a:avLst/>
          </a:prstGeom>
          <a:noFill/>
          <a:effectLst/>
        </p:spPr>
        <p:txBody>
          <a:bodyPr wrap="none" rtlCol="0">
            <a:spAutoFit/>
          </a:bodyPr>
          <a:lstStyle/>
          <a:p>
            <a:endParaRPr lang="zh-CN" altLang="en-US" sz="2400" dirty="0">
              <a:solidFill>
                <a:srgbClr val="697DA9"/>
              </a:solidFill>
              <a:latin typeface="方正静蕾简体" panose="02000000000000000000" pitchFamily="2" charset="-122"/>
              <a:ea typeface="方正静蕾简体" panose="02000000000000000000" pitchFamily="2" charset="-122"/>
            </a:endParaRPr>
          </a:p>
        </p:txBody>
      </p:sp>
      <p:sp>
        <p:nvSpPr>
          <p:cNvPr id="75" name="PA_库_文本框 74"/>
          <p:cNvSpPr txBox="1"/>
          <p:nvPr>
            <p:custDataLst>
              <p:tags r:id="rId2"/>
            </p:custDataLst>
          </p:nvPr>
        </p:nvSpPr>
        <p:spPr>
          <a:xfrm flipH="1">
            <a:off x="5999362" y="2254472"/>
            <a:ext cx="4761571" cy="1158783"/>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A64C955-F35E-498A-9F37-45649B496AB2}"/>
              </a:ext>
            </a:extLst>
          </p:cNvPr>
          <p:cNvSpPr/>
          <p:nvPr/>
        </p:nvSpPr>
        <p:spPr>
          <a:xfrm>
            <a:off x="2824311" y="2941081"/>
            <a:ext cx="2081532" cy="1620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Times New Roman" panose="02020603050405020304" pitchFamily="18" charset="0"/>
                <a:cs typeface="Times New Roman" panose="02020603050405020304" pitchFamily="18" charset="0"/>
              </a:rPr>
              <a:t>Các trường hợp sử dụng</a:t>
            </a:r>
            <a:endParaRPr lang="en-US" sz="320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E8A9B515-5BBE-4E64-AE0E-4EA5A01266B9}"/>
              </a:ext>
            </a:extLst>
          </p:cNvPr>
          <p:cNvSpPr>
            <a:spLocks noGrp="1"/>
          </p:cNvSpPr>
          <p:nvPr>
            <p:ph type="title"/>
          </p:nvPr>
        </p:nvSpPr>
        <p:spPr>
          <a:xfrm>
            <a:off x="5870295" y="1929814"/>
            <a:ext cx="5412272" cy="3700282"/>
          </a:xfrm>
        </p:spPr>
        <p:txBody>
          <a:bodyPr>
            <a:noAutofit/>
          </a:bodyPr>
          <a:lstStyle/>
          <a:p>
            <a:r>
              <a:rPr lang="en-US" sz="2400"/>
              <a:t/>
            </a:r>
            <a:br>
              <a:rPr lang="en-US" sz="2400"/>
            </a:br>
            <a:endParaRPr lang="en-US" sz="2400" dirty="0">
              <a:latin typeface="Times New Roman" panose="02020603050405020304" pitchFamily="18" charset="0"/>
              <a:cs typeface="Times New Roman" panose="02020603050405020304" pitchFamily="18" charset="0"/>
            </a:endParaRPr>
          </a:p>
        </p:txBody>
      </p:sp>
      <p:sp>
        <p:nvSpPr>
          <p:cNvPr id="66" name="PA_库_文本框 183"/>
          <p:cNvSpPr txBox="1"/>
          <p:nvPr>
            <p:custDataLst>
              <p:tags r:id="rId3"/>
            </p:custDataLst>
          </p:nvPr>
        </p:nvSpPr>
        <p:spPr>
          <a:xfrm>
            <a:off x="6077187" y="2337400"/>
            <a:ext cx="5079506" cy="1384995"/>
          </a:xfrm>
          <a:prstGeom prst="rect">
            <a:avLst/>
          </a:prstGeom>
          <a:noFill/>
        </p:spPr>
        <p:txBody>
          <a:bodyPr wrap="square" rtlCol="0">
            <a:spAutoFit/>
          </a:bodyPr>
          <a:lstStyle/>
          <a:p>
            <a:pPr>
              <a:buClr>
                <a:schemeClr val="accent1"/>
              </a:buClr>
            </a:pP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NAS: Khi bạn cần hợp nhất, tập trung và chia sẻ</a:t>
            </a:r>
          </a:p>
        </p:txBody>
      </p:sp>
      <p:sp>
        <p:nvSpPr>
          <p:cNvPr id="3" name="Rectangle 2"/>
          <p:cNvSpPr/>
          <p:nvPr/>
        </p:nvSpPr>
        <p:spPr>
          <a:xfrm>
            <a:off x="5666099" y="4296547"/>
            <a:ext cx="6096000" cy="1384995"/>
          </a:xfrm>
          <a:prstGeom prst="rect">
            <a:avLst/>
          </a:prstGeom>
        </p:spPr>
        <p:txBody>
          <a:bodyPr>
            <a:spAutoFit/>
          </a:bodyPr>
          <a:lstStyle/>
          <a:p>
            <a:pPr lvl="1">
              <a:buClr>
                <a:schemeClr val="accent1"/>
              </a:buClr>
            </a:pPr>
            <a:r>
              <a:rPr lang="en-US" sz="2800">
                <a:latin typeface="Times New Roman" panose="02020603050405020304" pitchFamily="18" charset="0"/>
                <a:cs typeface="Times New Roman" panose="02020603050405020304" pitchFamily="18" charset="0"/>
              </a:rPr>
              <a:t>SAN: Khi bạn cần tăng tốc, mở rộng quy mô và bảo vệ.</a:t>
            </a:r>
          </a:p>
          <a:p>
            <a:pPr lvl="1">
              <a:buClr>
                <a:schemeClr val="accent1"/>
              </a:buClr>
            </a:pPr>
            <a:endParaRPr lang="en-US" sz="28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359" y="3449599"/>
            <a:ext cx="3429000" cy="3429000"/>
          </a:xfrm>
          <a:prstGeom prst="rect">
            <a:avLst/>
          </a:prstGeom>
        </p:spPr>
      </p:pic>
    </p:spTree>
    <p:extLst>
      <p:ext uri="{BB962C8B-B14F-4D97-AF65-F5344CB8AC3E}">
        <p14:creationId xmlns:p14="http://schemas.microsoft.com/office/powerpoint/2010/main" val="3318250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anim calcmode="lin" valueType="num">
                                      <p:cBhvr>
                                        <p:cTn id="26" dur="1000" fill="hold"/>
                                        <p:tgtEl>
                                          <p:spTgt spid="66"/>
                                        </p:tgtEl>
                                        <p:attrNameLst>
                                          <p:attrName>ppt_x</p:attrName>
                                        </p:attrNameLst>
                                      </p:cBhvr>
                                      <p:tavLst>
                                        <p:tav tm="0">
                                          <p:val>
                                            <p:strVal val="#ppt_x"/>
                                          </p:val>
                                        </p:tav>
                                        <p:tav tm="100000">
                                          <p:val>
                                            <p:strVal val="#ppt_x"/>
                                          </p:val>
                                        </p:tav>
                                      </p:tavLst>
                                    </p:anim>
                                    <p:anim calcmode="lin" valueType="num">
                                      <p:cBhvr>
                                        <p:cTn id="2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435" y="3926541"/>
            <a:ext cx="3048000" cy="3048000"/>
          </a:xfrm>
          <a:prstGeom prst="rect">
            <a:avLst/>
          </a:prstGeom>
        </p:spPr>
      </p:pic>
      <p:sp>
        <p:nvSpPr>
          <p:cNvPr id="3" name="Cloud Callout 2"/>
          <p:cNvSpPr/>
          <p:nvPr/>
        </p:nvSpPr>
        <p:spPr>
          <a:xfrm>
            <a:off x="5244424" y="3388659"/>
            <a:ext cx="1976717" cy="1075764"/>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anose="02020603050405020304" pitchFamily="18" charset="0"/>
                <a:cs typeface="Times New Roman" panose="02020603050405020304" pitchFamily="18" charset="0"/>
              </a:rPr>
              <a:t>NAS</a:t>
            </a:r>
          </a:p>
        </p:txBody>
      </p:sp>
      <p:sp>
        <p:nvSpPr>
          <p:cNvPr id="15" name="Oval 14"/>
          <p:cNvSpPr/>
          <p:nvPr/>
        </p:nvSpPr>
        <p:spPr>
          <a:xfrm>
            <a:off x="589499" y="1385047"/>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Lưu trữ tích cực</a:t>
            </a:r>
          </a:p>
        </p:txBody>
      </p:sp>
      <p:sp>
        <p:nvSpPr>
          <p:cNvPr id="16" name="Oval 15"/>
          <p:cNvSpPr/>
          <p:nvPr/>
        </p:nvSpPr>
        <p:spPr>
          <a:xfrm>
            <a:off x="4128247" y="367552"/>
            <a:ext cx="3186953"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Dữ liệu </a:t>
            </a:r>
            <a:r>
              <a:rPr lang="en-US" sz="2400" smtClean="0">
                <a:latin typeface="Times New Roman" panose="02020603050405020304" pitchFamily="18" charset="0"/>
                <a:cs typeface="Times New Roman" panose="02020603050405020304" pitchFamily="18" charset="0"/>
              </a:rPr>
              <a:t>lớn</a:t>
            </a:r>
          </a:p>
          <a:p>
            <a:pPr algn="ctr"/>
            <a:r>
              <a:rPr lang="en-US" sz="2400" smtClean="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(big data)</a:t>
            </a:r>
          </a:p>
        </p:txBody>
      </p:sp>
      <p:sp>
        <p:nvSpPr>
          <p:cNvPr id="17" name="Oval 16"/>
          <p:cNvSpPr/>
          <p:nvPr/>
        </p:nvSpPr>
        <p:spPr>
          <a:xfrm>
            <a:off x="7868841" y="1385047"/>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Ảo </a:t>
            </a:r>
            <a:r>
              <a:rPr lang="en-US" sz="2400" smtClean="0">
                <a:latin typeface="Times New Roman" panose="02020603050405020304" pitchFamily="18" charset="0"/>
                <a:cs typeface="Times New Roman" panose="02020603050405020304" pitchFamily="18" charset="0"/>
              </a:rPr>
              <a:t>hóa</a:t>
            </a:r>
            <a:endParaRPr lang="en-US" sz="2400">
              <a:latin typeface="Times New Roman" panose="02020603050405020304" pitchFamily="18" charset="0"/>
              <a:cs typeface="Times New Roman" panose="02020603050405020304" pitchFamily="18" charset="0"/>
            </a:endParaRPr>
          </a:p>
          <a:p>
            <a:pPr algn="ctr"/>
            <a:endParaRPr lang="en-US" sz="2400">
              <a:latin typeface="Times New Roman" panose="02020603050405020304" pitchFamily="18" charset="0"/>
              <a:cs typeface="Times New Roman" panose="02020603050405020304" pitchFamily="18" charset="0"/>
            </a:endParaRPr>
          </a:p>
        </p:txBody>
      </p:sp>
      <p:sp>
        <p:nvSpPr>
          <p:cNvPr id="7" name="Oval 6"/>
          <p:cNvSpPr/>
          <p:nvPr/>
        </p:nvSpPr>
        <p:spPr>
          <a:xfrm>
            <a:off x="201846" y="3388659"/>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Lưu trữ và chia sẻ tập tin</a:t>
            </a:r>
          </a:p>
        </p:txBody>
      </p:sp>
      <p:sp>
        <p:nvSpPr>
          <p:cNvPr id="8" name="Oval 7"/>
          <p:cNvSpPr/>
          <p:nvPr/>
        </p:nvSpPr>
        <p:spPr>
          <a:xfrm>
            <a:off x="8003312" y="3388659"/>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Virtual desktop interface (VDI). </a:t>
            </a:r>
          </a:p>
          <a:p>
            <a:pPr algn="ct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936748"/>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58" y="3810000"/>
            <a:ext cx="3048000" cy="3048000"/>
          </a:xfrm>
          <a:prstGeom prst="rect">
            <a:avLst/>
          </a:prstGeom>
        </p:spPr>
      </p:pic>
      <p:sp>
        <p:nvSpPr>
          <p:cNvPr id="3" name="Cloud Callout 2"/>
          <p:cNvSpPr/>
          <p:nvPr/>
        </p:nvSpPr>
        <p:spPr>
          <a:xfrm>
            <a:off x="4585448" y="2501152"/>
            <a:ext cx="2474258" cy="178845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anose="02020603050405020304" pitchFamily="18" charset="0"/>
                <a:cs typeface="Times New Roman" panose="02020603050405020304" pitchFamily="18" charset="0"/>
              </a:rPr>
              <a:t>SAN</a:t>
            </a:r>
          </a:p>
        </p:txBody>
      </p:sp>
      <p:sp>
        <p:nvSpPr>
          <p:cNvPr id="15" name="Oval 14"/>
          <p:cNvSpPr/>
          <p:nvPr/>
        </p:nvSpPr>
        <p:spPr>
          <a:xfrm>
            <a:off x="278115" y="3258671"/>
            <a:ext cx="3422207"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Cơ sở dữ liệu và trang web thương mại điện tử</a:t>
            </a:r>
          </a:p>
        </p:txBody>
      </p:sp>
      <p:sp>
        <p:nvSpPr>
          <p:cNvPr id="16" name="Oval 15"/>
          <p:cNvSpPr/>
          <p:nvPr/>
        </p:nvSpPr>
        <p:spPr>
          <a:xfrm>
            <a:off x="1775011" y="874058"/>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Sao lưu nhanh</a:t>
            </a:r>
          </a:p>
        </p:txBody>
      </p:sp>
      <p:sp>
        <p:nvSpPr>
          <p:cNvPr id="17" name="Oval 16"/>
          <p:cNvSpPr/>
          <p:nvPr/>
        </p:nvSpPr>
        <p:spPr>
          <a:xfrm>
            <a:off x="7288306" y="874058"/>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Ảo </a:t>
            </a:r>
            <a:r>
              <a:rPr lang="en-US" sz="2400" smtClean="0">
                <a:latin typeface="Times New Roman" panose="02020603050405020304" pitchFamily="18" charset="0"/>
                <a:cs typeface="Times New Roman" panose="02020603050405020304" pitchFamily="18" charset="0"/>
              </a:rPr>
              <a:t>hóa</a:t>
            </a:r>
            <a:endParaRPr lang="en-US" sz="2400">
              <a:latin typeface="Times New Roman" panose="02020603050405020304" pitchFamily="18" charset="0"/>
              <a:cs typeface="Times New Roman" panose="02020603050405020304" pitchFamily="18" charset="0"/>
            </a:endParaRPr>
          </a:p>
        </p:txBody>
      </p:sp>
      <p:sp>
        <p:nvSpPr>
          <p:cNvPr id="7" name="Oval 6"/>
          <p:cNvSpPr/>
          <p:nvPr/>
        </p:nvSpPr>
        <p:spPr>
          <a:xfrm>
            <a:off x="7944832" y="3258671"/>
            <a:ext cx="3160059" cy="14791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Chỉnh sửa video</a:t>
            </a:r>
          </a:p>
        </p:txBody>
      </p:sp>
    </p:spTree>
    <p:extLst>
      <p:ext uri="{BB962C8B-B14F-4D97-AF65-F5344CB8AC3E}">
        <p14:creationId xmlns:p14="http://schemas.microsoft.com/office/powerpoint/2010/main" val="3466840980"/>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30164" y="-56238"/>
            <a:ext cx="12200021" cy="6858000"/>
          </a:xfrm>
          <a:prstGeom prst="rect">
            <a:avLst/>
          </a:prstGeom>
        </p:spPr>
      </p:pic>
      <p:sp>
        <p:nvSpPr>
          <p:cNvPr id="4" name="PA_库_椭圆 3"/>
          <p:cNvSpPr/>
          <p:nvPr>
            <p:custDataLst>
              <p:tags r:id="rId1"/>
            </p:custDataLst>
          </p:nvPr>
        </p:nvSpPr>
        <p:spPr>
          <a:xfrm>
            <a:off x="7691087" y="909501"/>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2"/>
            </p:custDataLst>
          </p:nvPr>
        </p:nvSpPr>
        <p:spPr>
          <a:xfrm>
            <a:off x="2699478" y="2772598"/>
            <a:ext cx="3908874" cy="1200329"/>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3. NFS </a:t>
            </a:r>
            <a:r>
              <a:rPr lang="en-US" sz="3600" dirty="0" err="1" smtClean="0">
                <a:latin typeface="Times New Roman" panose="02020603050405020304" pitchFamily="18" charset="0"/>
                <a:cs typeface="Times New Roman" panose="02020603050405020304" pitchFamily="18" charset="0"/>
              </a:rPr>
              <a:t>trong</a:t>
            </a:r>
            <a:r>
              <a:rPr lang="en-US" sz="36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NAS</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8" name="PA_库_任意多边形 7"/>
          <p:cNvSpPr/>
          <p:nvPr>
            <p:custDataLst>
              <p:tags r:id="rId3"/>
            </p:custDataLst>
          </p:nvPr>
        </p:nvSpPr>
        <p:spPr>
          <a:xfrm>
            <a:off x="2101215" y="3179848"/>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库_图片 8"/>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7688094" y="748077"/>
            <a:ext cx="4481763" cy="4481763"/>
          </a:xfrm>
          <a:prstGeom prst="rect">
            <a:avLst/>
          </a:prstGeom>
        </p:spPr>
      </p:pic>
    </p:spTree>
    <p:extLst>
      <p:ext uri="{BB962C8B-B14F-4D97-AF65-F5344CB8AC3E}">
        <p14:creationId xmlns:p14="http://schemas.microsoft.com/office/powerpoint/2010/main" val="449479513"/>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764651" y="2023070"/>
            <a:ext cx="5573901" cy="353943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NFS (Network File System)</a:t>
            </a:r>
            <a:r>
              <a:rPr lang="en-US" sz="2800">
                <a:latin typeface="Times New Roman" panose="02020603050405020304" pitchFamily="18" charset="0"/>
                <a:cs typeface="Times New Roman" panose="02020603050405020304" pitchFamily="18" charset="0"/>
              </a:rPr>
              <a:t> là một hệ thống giao thức chia sẻ file phát triển bởi Sun Microsystems từ năm 1984, cho phép một người dùng trên một máy tính khách truy cập tới hệ thống file chia sẻ thông qua một mạng máy tính giống như truy cập trực tiếp trên ổ cứng.</a:t>
            </a:r>
          </a:p>
        </p:txBody>
      </p:sp>
      <p:sp>
        <p:nvSpPr>
          <p:cNvPr id="185" name="PA_库_任意多边形 184"/>
          <p:cNvSpPr/>
          <p:nvPr>
            <p:custDataLst>
              <p:tags r:id="rId2"/>
            </p:custDataLst>
          </p:nvPr>
        </p:nvSpPr>
        <p:spPr>
          <a:xfrm>
            <a:off x="4748662" y="1416601"/>
            <a:ext cx="6622273" cy="4650379"/>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2859065" y="1400838"/>
            <a:ext cx="2195815"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Khái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niệm</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NFS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NAS</a:t>
            </a:r>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2007796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7000" b="-17000"/>
          </a:stretch>
        </a:blipFill>
        <a:effectLst/>
      </p:bgPr>
    </p:bg>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BF5C121A-865D-4663-837B-4E0028AFB134}"/>
              </a:ext>
            </a:extLst>
          </p:cNvPr>
          <p:cNvSpPr txBox="1"/>
          <p:nvPr/>
        </p:nvSpPr>
        <p:spPr>
          <a:xfrm>
            <a:off x="1734343" y="259791"/>
            <a:ext cx="9486107" cy="523220"/>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39700" prst="cross"/>
          </a:sp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dirty="0">
                <a:latin typeface="Times New Roman" panose="02020603050405020304" pitchFamily="18" charset="0"/>
                <a:cs typeface="Times New Roman" panose="02020603050405020304" pitchFamily="18" charset="0"/>
              </a:rPr>
              <a:t>TRƯỜNG ĐẠI HỌC CÔNG NGHIỆP THỰC PHẨM TP.HCM</a:t>
            </a:r>
          </a:p>
        </p:txBody>
      </p:sp>
      <p:sp>
        <p:nvSpPr>
          <p:cNvPr id="66" name="TextBox 65">
            <a:extLst>
              <a:ext uri="{FF2B5EF4-FFF2-40B4-BE49-F238E27FC236}">
                <a16:creationId xmlns:a16="http://schemas.microsoft.com/office/drawing/2014/main" id="{AEF4D2FB-568D-416F-B4A3-75520B687027}"/>
              </a:ext>
            </a:extLst>
          </p:cNvPr>
          <p:cNvSpPr txBox="1"/>
          <p:nvPr/>
        </p:nvSpPr>
        <p:spPr>
          <a:xfrm>
            <a:off x="1494771" y="956907"/>
            <a:ext cx="9144000" cy="477054"/>
          </a:xfrm>
          <a:prstGeom prst="rect">
            <a:avLst/>
          </a:prstGeom>
          <a:noFill/>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500" b="1" dirty="0">
                <a:latin typeface="Times New Roman" panose="02020603050405020304" pitchFamily="18" charset="0"/>
                <a:cs typeface="Times New Roman" panose="02020603050405020304" pitchFamily="18" charset="0"/>
              </a:rPr>
              <a:t>KHOA CÔNG NGHỆ THÔNG TIN</a:t>
            </a:r>
          </a:p>
        </p:txBody>
      </p:sp>
      <p:sp>
        <p:nvSpPr>
          <p:cNvPr id="78" name="TextBox 77">
            <a:extLst>
              <a:ext uri="{FF2B5EF4-FFF2-40B4-BE49-F238E27FC236}">
                <a16:creationId xmlns:a16="http://schemas.microsoft.com/office/drawing/2014/main" id="{0112FA83-EE61-4282-8DE6-65E675BCDFE5}"/>
              </a:ext>
            </a:extLst>
          </p:cNvPr>
          <p:cNvSpPr txBox="1"/>
          <p:nvPr/>
        </p:nvSpPr>
        <p:spPr>
          <a:xfrm>
            <a:off x="602671" y="2133705"/>
            <a:ext cx="108004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dirty="0">
                <a:latin typeface="Times New Roman" panose="02020603050405020304" pitchFamily="18" charset="0"/>
                <a:cs typeface="Times New Roman" panose="02020603050405020304" pitchFamily="18" charset="0"/>
              </a:rPr>
              <a:t>MÔN </a:t>
            </a:r>
            <a:r>
              <a:rPr lang="en-GB" sz="3600">
                <a:latin typeface="Times New Roman" panose="02020603050405020304" pitchFamily="18" charset="0"/>
                <a:cs typeface="Times New Roman" panose="02020603050405020304" pitchFamily="18" charset="0"/>
              </a:rPr>
              <a:t>HỌC </a:t>
            </a:r>
            <a:r>
              <a:rPr lang="en-GB" sz="3600" smtClean="0">
                <a:latin typeface="Times New Roman" panose="02020603050405020304" pitchFamily="18" charset="0"/>
                <a:cs typeface="Times New Roman" panose="02020603050405020304" pitchFamily="18" charset="0"/>
              </a:rPr>
              <a:t>:</a:t>
            </a:r>
            <a:r>
              <a:rPr lang="en-US" sz="3600" smtClean="0">
                <a:latin typeface="Times New Roman" panose="02020603050405020304" pitchFamily="18" charset="0"/>
                <a:cs typeface="Times New Roman" panose="02020603050405020304" pitchFamily="18" charset="0"/>
              </a:rPr>
              <a:t> 	ẢO HÓA VÀ ĐIỆN TOÁN ĐÁM MÂY</a:t>
            </a:r>
            <a:endParaRPr lang="en-GB" sz="3600" b="1"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E940800A-082D-4F85-A1EB-533CD61B3547}"/>
              </a:ext>
            </a:extLst>
          </p:cNvPr>
          <p:cNvSpPr txBox="1"/>
          <p:nvPr/>
        </p:nvSpPr>
        <p:spPr>
          <a:xfrm>
            <a:off x="602671" y="3479780"/>
            <a:ext cx="1042669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err="1">
                <a:latin typeface="Times New Roman" panose="02020603050405020304" pitchFamily="18" charset="0"/>
                <a:cs typeface="Times New Roman" panose="02020603050405020304" pitchFamily="18" charset="0"/>
              </a:rPr>
              <a:t>Đề</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Tài: 	Cài đặt và cấu hình hệ thống ảo hóa Mware NAS Storage và NFS Shares		</a:t>
            </a:r>
            <a:endParaRPr lang="en-US" sz="2800"/>
          </a:p>
        </p:txBody>
      </p:sp>
      <p:pic>
        <p:nvPicPr>
          <p:cNvPr id="2" name="Picture 1"/>
          <p:cNvPicPr>
            <a:picLocks noChangeAspect="1"/>
          </p:cNvPicPr>
          <p:nvPr/>
        </p:nvPicPr>
        <p:blipFill>
          <a:blip r:embed="rId4">
            <a:clrChange>
              <a:clrFrom>
                <a:srgbClr val="FCFAFC"/>
              </a:clrFrom>
              <a:clrTo>
                <a:srgbClr val="FCFAFC">
                  <a:alpha val="0"/>
                </a:srgbClr>
              </a:clrTo>
            </a:clrChange>
            <a:extLst>
              <a:ext uri="{28A0092B-C50C-407E-A947-70E740481C1C}">
                <a14:useLocalDpi xmlns:a14="http://schemas.microsoft.com/office/drawing/2010/main" val="0"/>
              </a:ext>
            </a:extLst>
          </a:blip>
          <a:stretch>
            <a:fillRect/>
          </a:stretch>
        </p:blipFill>
        <p:spPr>
          <a:xfrm>
            <a:off x="9048167" y="4067175"/>
            <a:ext cx="2790825" cy="2790825"/>
          </a:xfrm>
          <a:prstGeom prst="rect">
            <a:avLst/>
          </a:prstGeom>
        </p:spPr>
      </p:pic>
    </p:spTree>
    <p:extLst>
      <p:ext uri="{BB962C8B-B14F-4D97-AF65-F5344CB8AC3E}">
        <p14:creationId xmlns:p14="http://schemas.microsoft.com/office/powerpoint/2010/main" val="3577084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208191" y="-188986"/>
            <a:ext cx="11844230" cy="7509909"/>
            <a:chOff x="-7938" y="-109538"/>
            <a:chExt cx="11844230" cy="7509909"/>
          </a:xfrm>
        </p:grpSpPr>
        <p:pic>
          <p:nvPicPr>
            <p:cNvPr id="2123" name="图片 2122"/>
            <p:cNvPicPr>
              <a:picLocks noChangeAspect="1"/>
            </p:cNvPicPr>
            <p:nvPr/>
          </p:nvPicPr>
          <p:blipFill rotWithShape="1">
            <a:blip r:embed="rId3"/>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3"/>
            <a:srcRect b="64968"/>
            <a:stretch/>
          </p:blipFill>
          <p:spPr>
            <a:xfrm>
              <a:off x="1727309" y="838200"/>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3"/>
            <a:srcRect t="16435"/>
            <a:stretch/>
          </p:blipFill>
          <p:spPr>
            <a:xfrm>
              <a:off x="1734344" y="4325265"/>
              <a:ext cx="10101948" cy="3075106"/>
            </a:xfrm>
            <a:prstGeom prst="rect">
              <a:avLst/>
            </a:prstGeom>
          </p:spPr>
        </p:pic>
      </p:grpSp>
      <p:pic>
        <p:nvPicPr>
          <p:cNvPr id="3" name="Picture 2"/>
          <p:cNvPicPr>
            <a:picLocks noChangeAspect="1"/>
          </p:cNvPicPr>
          <p:nvPr/>
        </p:nvPicPr>
        <p:blipFill>
          <a:blip r:embed="rId4">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0" y="4389268"/>
            <a:ext cx="3106660" cy="2514024"/>
          </a:xfrm>
          <a:prstGeom prst="rect">
            <a:avLst/>
          </a:prstGeom>
        </p:spPr>
      </p:pic>
      <p:pic>
        <p:nvPicPr>
          <p:cNvPr id="65" name="图片 6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43323" y="1515645"/>
            <a:ext cx="2634631" cy="2556600"/>
          </a:xfrm>
          <a:prstGeom prst="rect">
            <a:avLst/>
          </a:prstGeom>
        </p:spPr>
      </p:pic>
      <p:sp>
        <p:nvSpPr>
          <p:cNvPr id="66" name="文本框 68"/>
          <p:cNvSpPr txBox="1"/>
          <p:nvPr/>
        </p:nvSpPr>
        <p:spPr>
          <a:xfrm>
            <a:off x="4646758" y="2792387"/>
            <a:ext cx="1603202" cy="400110"/>
          </a:xfrm>
          <a:prstGeom prst="rect">
            <a:avLst/>
          </a:prstGeom>
          <a:noFill/>
        </p:spPr>
        <p:txBody>
          <a:bodyPr wrap="square" rtlCol="0">
            <a:spAutoFit/>
          </a:bodyPr>
          <a:lstStyle/>
          <a:p>
            <a:r>
              <a:rPr lang="en-US" sz="2000" b="1" smtClean="0">
                <a:solidFill>
                  <a:schemeClr val="accent1">
                    <a:lumMod val="50000"/>
                  </a:schemeClr>
                </a:solidFill>
                <a:latin typeface="Times New Roman" panose="02020603050405020304" pitchFamily="18" charset="0"/>
                <a:cs typeface="Times New Roman" panose="02020603050405020304" pitchFamily="18" charset="0"/>
              </a:rPr>
              <a:t>NFSv1</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8" name="图片 6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2422" y="1436602"/>
            <a:ext cx="2672502" cy="2593350"/>
          </a:xfrm>
          <a:prstGeom prst="rect">
            <a:avLst/>
          </a:prstGeom>
        </p:spPr>
      </p:pic>
      <p:sp>
        <p:nvSpPr>
          <p:cNvPr id="71" name="文本框 68"/>
          <p:cNvSpPr txBox="1"/>
          <p:nvPr/>
        </p:nvSpPr>
        <p:spPr>
          <a:xfrm>
            <a:off x="7870103" y="2624063"/>
            <a:ext cx="1978926" cy="400110"/>
          </a:xfrm>
          <a:prstGeom prst="rect">
            <a:avLst/>
          </a:prstGeom>
          <a:noFill/>
        </p:spPr>
        <p:txBody>
          <a:bodyPr wrap="square" rtlCol="0">
            <a:spAutoFit/>
          </a:bodyPr>
          <a:lstStyle/>
          <a:p>
            <a:r>
              <a:rPr lang="en-US" sz="2000" b="1" smtClean="0">
                <a:solidFill>
                  <a:schemeClr val="accent1">
                    <a:lumMod val="50000"/>
                  </a:schemeClr>
                </a:solidFill>
                <a:latin typeface="Times New Roman" panose="02020603050405020304" pitchFamily="18" charset="0"/>
                <a:cs typeface="Times New Roman" panose="02020603050405020304" pitchFamily="18" charset="0"/>
              </a:rPr>
              <a:t>NFSv2</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2" name="图片 6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94172" y="3842143"/>
            <a:ext cx="2723126" cy="2642474"/>
          </a:xfrm>
          <a:prstGeom prst="rect">
            <a:avLst/>
          </a:prstGeom>
        </p:spPr>
      </p:pic>
      <p:sp>
        <p:nvSpPr>
          <p:cNvPr id="74" name="文本框 68"/>
          <p:cNvSpPr txBox="1"/>
          <p:nvPr/>
        </p:nvSpPr>
        <p:spPr>
          <a:xfrm>
            <a:off x="6297607" y="5136861"/>
            <a:ext cx="1978926" cy="400110"/>
          </a:xfrm>
          <a:prstGeom prst="rect">
            <a:avLst/>
          </a:prstGeom>
          <a:noFill/>
        </p:spPr>
        <p:txBody>
          <a:bodyPr wrap="square" rtlCol="0">
            <a:spAutoFit/>
          </a:bodyPr>
          <a:lstStyle/>
          <a:p>
            <a:r>
              <a:rPr lang="en-US" sz="2000" b="1" smtClean="0">
                <a:solidFill>
                  <a:schemeClr val="accent1">
                    <a:lumMod val="50000"/>
                  </a:schemeClr>
                </a:solidFill>
                <a:latin typeface="Times New Roman" panose="02020603050405020304" pitchFamily="18" charset="0"/>
                <a:cs typeface="Times New Roman" panose="02020603050405020304" pitchFamily="18" charset="0"/>
              </a:rPr>
              <a:t>NFSv3</a:t>
            </a:r>
            <a:endParaRPr lang="en-US" sz="2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Cloud Callout 3"/>
          <p:cNvSpPr/>
          <p:nvPr/>
        </p:nvSpPr>
        <p:spPr>
          <a:xfrm>
            <a:off x="1634898" y="3194967"/>
            <a:ext cx="2308425" cy="141556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solidFill>
                  <a:schemeClr val="accent1">
                    <a:lumMod val="50000"/>
                  </a:schemeClr>
                </a:solidFill>
                <a:latin typeface="Times New Roman" panose="02020603050405020304" pitchFamily="18" charset="0"/>
                <a:cs typeface="Times New Roman" panose="02020603050405020304" pitchFamily="18" charset="0"/>
              </a:rPr>
              <a:t>Các phiên </a:t>
            </a:r>
            <a:r>
              <a:rPr lang="en-US" sz="2400" b="1" smtClean="0">
                <a:solidFill>
                  <a:schemeClr val="accent1">
                    <a:lumMod val="50000"/>
                  </a:schemeClr>
                </a:solidFill>
                <a:latin typeface="Times New Roman" panose="02020603050405020304" pitchFamily="18" charset="0"/>
                <a:cs typeface="Times New Roman" panose="02020603050405020304" pitchFamily="18" charset="0"/>
              </a:rPr>
              <a:t>bản</a:t>
            </a:r>
            <a:endParaRPr lang="en-US" sz="2400" b="1">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56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3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ppt_w</p:attrName>
                                        </p:attrNameLst>
                                      </p:cBhvr>
                                      <p:tavLst>
                                        <p:tav tm="0">
                                          <p:val>
                                            <p:fltVal val="0"/>
                                          </p:val>
                                        </p:tav>
                                        <p:tav tm="100000">
                                          <p:val>
                                            <p:strVal val="#ppt_w"/>
                                          </p:val>
                                        </p:tav>
                                      </p:tavLst>
                                    </p:anim>
                                    <p:anim calcmode="lin" valueType="num">
                                      <p:cBhvr>
                                        <p:cTn id="14" dur="1000" fill="hold"/>
                                        <p:tgtEl>
                                          <p:spTgt spid="65"/>
                                        </p:tgtEl>
                                        <p:attrNameLst>
                                          <p:attrName>ppt_h</p:attrName>
                                        </p:attrNameLst>
                                      </p:cBhvr>
                                      <p:tavLst>
                                        <p:tav tm="0">
                                          <p:val>
                                            <p:fltVal val="0"/>
                                          </p:val>
                                        </p:tav>
                                        <p:tav tm="100000">
                                          <p:val>
                                            <p:strVal val="#ppt_h"/>
                                          </p:val>
                                        </p:tav>
                                      </p:tavLst>
                                    </p:anim>
                                    <p:anim calcmode="lin" valueType="num">
                                      <p:cBhvr>
                                        <p:cTn id="15" dur="1000" fill="hold"/>
                                        <p:tgtEl>
                                          <p:spTgt spid="65"/>
                                        </p:tgtEl>
                                        <p:attrNameLst>
                                          <p:attrName>style.rotation</p:attrName>
                                        </p:attrNameLst>
                                      </p:cBhvr>
                                      <p:tavLst>
                                        <p:tav tm="0">
                                          <p:val>
                                            <p:fltVal val="90"/>
                                          </p:val>
                                        </p:tav>
                                        <p:tav tm="100000">
                                          <p:val>
                                            <p:fltVal val="0"/>
                                          </p:val>
                                        </p:tav>
                                      </p:tavLst>
                                    </p:anim>
                                    <p:animEffect transition="in" filter="fade">
                                      <p:cBhvr>
                                        <p:cTn id="16" dur="10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p:cTn id="21" dur="1000" fill="hold"/>
                                        <p:tgtEl>
                                          <p:spTgt spid="71"/>
                                        </p:tgtEl>
                                        <p:attrNameLst>
                                          <p:attrName>ppt_w</p:attrName>
                                        </p:attrNameLst>
                                      </p:cBhvr>
                                      <p:tavLst>
                                        <p:tav tm="0">
                                          <p:val>
                                            <p:fltVal val="0"/>
                                          </p:val>
                                        </p:tav>
                                        <p:tav tm="100000">
                                          <p:val>
                                            <p:strVal val="#ppt_w"/>
                                          </p:val>
                                        </p:tav>
                                      </p:tavLst>
                                    </p:anim>
                                    <p:anim calcmode="lin" valueType="num">
                                      <p:cBhvr>
                                        <p:cTn id="22" dur="1000" fill="hold"/>
                                        <p:tgtEl>
                                          <p:spTgt spid="71"/>
                                        </p:tgtEl>
                                        <p:attrNameLst>
                                          <p:attrName>ppt_h</p:attrName>
                                        </p:attrNameLst>
                                      </p:cBhvr>
                                      <p:tavLst>
                                        <p:tav tm="0">
                                          <p:val>
                                            <p:fltVal val="0"/>
                                          </p:val>
                                        </p:tav>
                                        <p:tav tm="100000">
                                          <p:val>
                                            <p:strVal val="#ppt_h"/>
                                          </p:val>
                                        </p:tav>
                                      </p:tavLst>
                                    </p:anim>
                                    <p:anim calcmode="lin" valueType="num">
                                      <p:cBhvr>
                                        <p:cTn id="23" dur="1000" fill="hold"/>
                                        <p:tgtEl>
                                          <p:spTgt spid="71"/>
                                        </p:tgtEl>
                                        <p:attrNameLst>
                                          <p:attrName>style.rotation</p:attrName>
                                        </p:attrNameLst>
                                      </p:cBhvr>
                                      <p:tavLst>
                                        <p:tav tm="0">
                                          <p:val>
                                            <p:fltVal val="90"/>
                                          </p:val>
                                        </p:tav>
                                        <p:tav tm="100000">
                                          <p:val>
                                            <p:fltVal val="0"/>
                                          </p:val>
                                        </p:tav>
                                      </p:tavLst>
                                    </p:anim>
                                    <p:animEffect transition="in" filter="fade">
                                      <p:cBhvr>
                                        <p:cTn id="24" dur="1000"/>
                                        <p:tgtEl>
                                          <p:spTgt spid="71"/>
                                        </p:tgtEl>
                                      </p:cBhvr>
                                    </p:animEffect>
                                  </p:childTnLst>
                                </p:cTn>
                              </p:par>
                              <p:par>
                                <p:cTn id="25" presetID="3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1000" fill="hold"/>
                                        <p:tgtEl>
                                          <p:spTgt spid="68"/>
                                        </p:tgtEl>
                                        <p:attrNameLst>
                                          <p:attrName>ppt_w</p:attrName>
                                        </p:attrNameLst>
                                      </p:cBhvr>
                                      <p:tavLst>
                                        <p:tav tm="0">
                                          <p:val>
                                            <p:fltVal val="0"/>
                                          </p:val>
                                        </p:tav>
                                        <p:tav tm="100000">
                                          <p:val>
                                            <p:strVal val="#ppt_w"/>
                                          </p:val>
                                        </p:tav>
                                      </p:tavLst>
                                    </p:anim>
                                    <p:anim calcmode="lin" valueType="num">
                                      <p:cBhvr>
                                        <p:cTn id="28" dur="1000" fill="hold"/>
                                        <p:tgtEl>
                                          <p:spTgt spid="68"/>
                                        </p:tgtEl>
                                        <p:attrNameLst>
                                          <p:attrName>ppt_h</p:attrName>
                                        </p:attrNameLst>
                                      </p:cBhvr>
                                      <p:tavLst>
                                        <p:tav tm="0">
                                          <p:val>
                                            <p:fltVal val="0"/>
                                          </p:val>
                                        </p:tav>
                                        <p:tav tm="100000">
                                          <p:val>
                                            <p:strVal val="#ppt_h"/>
                                          </p:val>
                                        </p:tav>
                                      </p:tavLst>
                                    </p:anim>
                                    <p:anim calcmode="lin" valueType="num">
                                      <p:cBhvr>
                                        <p:cTn id="29" dur="1000" fill="hold"/>
                                        <p:tgtEl>
                                          <p:spTgt spid="68"/>
                                        </p:tgtEl>
                                        <p:attrNameLst>
                                          <p:attrName>style.rotation</p:attrName>
                                        </p:attrNameLst>
                                      </p:cBhvr>
                                      <p:tavLst>
                                        <p:tav tm="0">
                                          <p:val>
                                            <p:fltVal val="90"/>
                                          </p:val>
                                        </p:tav>
                                        <p:tav tm="100000">
                                          <p:val>
                                            <p:fltVal val="0"/>
                                          </p:val>
                                        </p:tav>
                                      </p:tavLst>
                                    </p:anim>
                                    <p:animEffect transition="in" filter="fade">
                                      <p:cBhvr>
                                        <p:cTn id="30" dur="10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1000" fill="hold"/>
                                        <p:tgtEl>
                                          <p:spTgt spid="74"/>
                                        </p:tgtEl>
                                        <p:attrNameLst>
                                          <p:attrName>ppt_w</p:attrName>
                                        </p:attrNameLst>
                                      </p:cBhvr>
                                      <p:tavLst>
                                        <p:tav tm="0">
                                          <p:val>
                                            <p:fltVal val="0"/>
                                          </p:val>
                                        </p:tav>
                                        <p:tav tm="100000">
                                          <p:val>
                                            <p:strVal val="#ppt_w"/>
                                          </p:val>
                                        </p:tav>
                                      </p:tavLst>
                                    </p:anim>
                                    <p:anim calcmode="lin" valueType="num">
                                      <p:cBhvr>
                                        <p:cTn id="36" dur="1000" fill="hold"/>
                                        <p:tgtEl>
                                          <p:spTgt spid="74"/>
                                        </p:tgtEl>
                                        <p:attrNameLst>
                                          <p:attrName>ppt_h</p:attrName>
                                        </p:attrNameLst>
                                      </p:cBhvr>
                                      <p:tavLst>
                                        <p:tav tm="0">
                                          <p:val>
                                            <p:fltVal val="0"/>
                                          </p:val>
                                        </p:tav>
                                        <p:tav tm="100000">
                                          <p:val>
                                            <p:strVal val="#ppt_h"/>
                                          </p:val>
                                        </p:tav>
                                      </p:tavLst>
                                    </p:anim>
                                    <p:anim calcmode="lin" valueType="num">
                                      <p:cBhvr>
                                        <p:cTn id="37" dur="1000" fill="hold"/>
                                        <p:tgtEl>
                                          <p:spTgt spid="74"/>
                                        </p:tgtEl>
                                        <p:attrNameLst>
                                          <p:attrName>style.rotation</p:attrName>
                                        </p:attrNameLst>
                                      </p:cBhvr>
                                      <p:tavLst>
                                        <p:tav tm="0">
                                          <p:val>
                                            <p:fltVal val="90"/>
                                          </p:val>
                                        </p:tav>
                                        <p:tav tm="100000">
                                          <p:val>
                                            <p:fltVal val="0"/>
                                          </p:val>
                                        </p:tav>
                                      </p:tavLst>
                                    </p:anim>
                                    <p:animEffect transition="in" filter="fade">
                                      <p:cBhvr>
                                        <p:cTn id="38" dur="1000"/>
                                        <p:tgtEl>
                                          <p:spTgt spid="74"/>
                                        </p:tgtEl>
                                      </p:cBhvr>
                                    </p:animEffect>
                                  </p:childTnLst>
                                </p:cTn>
                              </p:par>
                              <p:par>
                                <p:cTn id="39" presetID="3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1000" fill="hold"/>
                                        <p:tgtEl>
                                          <p:spTgt spid="72"/>
                                        </p:tgtEl>
                                        <p:attrNameLst>
                                          <p:attrName>ppt_w</p:attrName>
                                        </p:attrNameLst>
                                      </p:cBhvr>
                                      <p:tavLst>
                                        <p:tav tm="0">
                                          <p:val>
                                            <p:fltVal val="0"/>
                                          </p:val>
                                        </p:tav>
                                        <p:tav tm="100000">
                                          <p:val>
                                            <p:strVal val="#ppt_w"/>
                                          </p:val>
                                        </p:tav>
                                      </p:tavLst>
                                    </p:anim>
                                    <p:anim calcmode="lin" valueType="num">
                                      <p:cBhvr>
                                        <p:cTn id="42" dur="1000" fill="hold"/>
                                        <p:tgtEl>
                                          <p:spTgt spid="72"/>
                                        </p:tgtEl>
                                        <p:attrNameLst>
                                          <p:attrName>ppt_h</p:attrName>
                                        </p:attrNameLst>
                                      </p:cBhvr>
                                      <p:tavLst>
                                        <p:tav tm="0">
                                          <p:val>
                                            <p:fltVal val="0"/>
                                          </p:val>
                                        </p:tav>
                                        <p:tav tm="100000">
                                          <p:val>
                                            <p:strVal val="#ppt_h"/>
                                          </p:val>
                                        </p:tav>
                                      </p:tavLst>
                                    </p:anim>
                                    <p:anim calcmode="lin" valueType="num">
                                      <p:cBhvr>
                                        <p:cTn id="43" dur="1000" fill="hold"/>
                                        <p:tgtEl>
                                          <p:spTgt spid="72"/>
                                        </p:tgtEl>
                                        <p:attrNameLst>
                                          <p:attrName>style.rotation</p:attrName>
                                        </p:attrNameLst>
                                      </p:cBhvr>
                                      <p:tavLst>
                                        <p:tav tm="0">
                                          <p:val>
                                            <p:fltVal val="90"/>
                                          </p:val>
                                        </p:tav>
                                        <p:tav tm="100000">
                                          <p:val>
                                            <p:fltVal val="0"/>
                                          </p:val>
                                        </p:tav>
                                      </p:tavLst>
                                    </p:anim>
                                    <p:animEffect transition="in" filter="fade">
                                      <p:cBhvr>
                                        <p:cTn id="44"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1"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12032" y="0"/>
            <a:ext cx="12200021" cy="6858000"/>
          </a:xfrm>
          <a:prstGeom prst="rect">
            <a:avLst/>
          </a:prstGeom>
        </p:spPr>
      </p:pic>
      <p:sp>
        <p:nvSpPr>
          <p:cNvPr id="8" name="PA_库_椭圆 7"/>
          <p:cNvSpPr/>
          <p:nvPr>
            <p:custDataLst>
              <p:tags r:id="rId1"/>
            </p:custDataLst>
          </p:nvPr>
        </p:nvSpPr>
        <p:spPr>
          <a:xfrm>
            <a:off x="6353766" y="933313"/>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库_文本框 9"/>
          <p:cNvSpPr txBox="1"/>
          <p:nvPr>
            <p:custDataLst>
              <p:tags r:id="rId2"/>
            </p:custDataLst>
          </p:nvPr>
        </p:nvSpPr>
        <p:spPr>
          <a:xfrm>
            <a:off x="1996041" y="2914196"/>
            <a:ext cx="4211409" cy="646331"/>
          </a:xfrm>
          <a:prstGeom prst="rect">
            <a:avLst/>
          </a:prstGeom>
          <a:noFill/>
        </p:spPr>
        <p:txBody>
          <a:bodyPr wrap="none" rtlCol="0">
            <a:spAutoFit/>
          </a:bodyPr>
          <a:lstStyle/>
          <a:p>
            <a:pPr algn="ctr"/>
            <a:r>
              <a:rPr lang="en-US" altLang="zh-CN" sz="3600">
                <a:latin typeface="Times New Roman" panose="02020603050405020304" pitchFamily="18" charset="0"/>
                <a:ea typeface="方正静蕾简体" panose="02000000000000000000" pitchFamily="2" charset="-122"/>
                <a:cs typeface="Times New Roman" panose="02020603050405020304" pitchFamily="18" charset="0"/>
              </a:rPr>
              <a:t>4</a:t>
            </a:r>
            <a:r>
              <a:rPr lang="en-US" altLang="zh-CN" sz="3600" smtClean="0">
                <a:latin typeface="Times New Roman" panose="02020603050405020304" pitchFamily="18" charset="0"/>
                <a:ea typeface="方正静蕾简体" panose="02000000000000000000" pitchFamily="2" charset="-122"/>
                <a:cs typeface="Times New Roman" panose="02020603050405020304" pitchFamily="18" charset="0"/>
              </a:rPr>
              <a:t>. Cài đặt và cấu hình</a:t>
            </a:r>
            <a:endParaRPr lang="en-US" altLang="zh-CN" sz="3600" dirty="0">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11" name="PA_库_任意多边形 10"/>
          <p:cNvSpPr/>
          <p:nvPr>
            <p:custDataLst>
              <p:tags r:id="rId3"/>
            </p:custDataLst>
          </p:nvPr>
        </p:nvSpPr>
        <p:spPr>
          <a:xfrm>
            <a:off x="1962566" y="3560527"/>
            <a:ext cx="3886200" cy="169262"/>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_库_图片 2"/>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flipH="1">
            <a:off x="6240908" y="977133"/>
            <a:ext cx="4359442" cy="4359442"/>
          </a:xfrm>
          <a:prstGeom prst="rect">
            <a:avLst/>
          </a:prstGeom>
        </p:spPr>
      </p:pic>
    </p:spTree>
    <p:extLst>
      <p:ext uri="{BB962C8B-B14F-4D97-AF65-F5344CB8AC3E}">
        <p14:creationId xmlns:p14="http://schemas.microsoft.com/office/powerpoint/2010/main" val="3666220681"/>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4" cstate="print">
            <a:extLst>
              <a:ext uri="{28A0092B-C50C-407E-A947-70E740481C1C}">
                <a14:useLocalDpi xmlns:a14="http://schemas.microsoft.com/office/drawing/2010/main" val="0"/>
              </a:ext>
            </a:extLst>
          </a:blip>
          <a:srcRect l="7616" r="3450"/>
          <a:stretch/>
        </p:blipFill>
        <p:spPr>
          <a:xfrm>
            <a:off x="0" y="0"/>
            <a:ext cx="12200022" cy="6858000"/>
          </a:xfrm>
          <a:prstGeom prst="rect">
            <a:avLst/>
          </a:prstGeom>
        </p:spPr>
      </p:pic>
      <p:sp>
        <p:nvSpPr>
          <p:cNvPr id="3" name="椭圆 2"/>
          <p:cNvSpPr/>
          <p:nvPr/>
        </p:nvSpPr>
        <p:spPr>
          <a:xfrm>
            <a:off x="741947" y="112495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7508" y="1357454"/>
            <a:ext cx="6767763" cy="4511842"/>
          </a:xfrm>
          <a:prstGeom prst="rect">
            <a:avLst/>
          </a:prstGeom>
        </p:spPr>
      </p:pic>
      <p:grpSp>
        <p:nvGrpSpPr>
          <p:cNvPr id="1167" name="PA_库_组合 1166"/>
          <p:cNvGrpSpPr/>
          <p:nvPr>
            <p:custDataLst>
              <p:tags r:id="rId1"/>
            </p:custDataLst>
          </p:nvPr>
        </p:nvGrpSpPr>
        <p:grpSpPr>
          <a:xfrm>
            <a:off x="3348945" y="465033"/>
            <a:ext cx="2001097" cy="2615051"/>
            <a:chOff x="5607594" y="164244"/>
            <a:chExt cx="4996531" cy="6529510"/>
          </a:xfrm>
        </p:grpSpPr>
        <p:sp>
          <p:nvSpPr>
            <p:cNvPr id="9" name="Freeform 6"/>
            <p:cNvSpPr>
              <a:spLocks/>
            </p:cNvSpPr>
            <p:nvPr/>
          </p:nvSpPr>
          <p:spPr bwMode="auto">
            <a:xfrm>
              <a:off x="7859147" y="164244"/>
              <a:ext cx="934157" cy="6467231"/>
            </a:xfrm>
            <a:custGeom>
              <a:avLst/>
              <a:gdLst>
                <a:gd name="T0" fmla="*/ 81 w 118"/>
                <a:gd name="T1" fmla="*/ 30 h 817"/>
                <a:gd name="T2" fmla="*/ 24 w 118"/>
                <a:gd name="T3" fmla="*/ 50 h 817"/>
                <a:gd name="T4" fmla="*/ 22 w 118"/>
                <a:gd name="T5" fmla="*/ 548 h 817"/>
                <a:gd name="T6" fmla="*/ 18 w 118"/>
                <a:gd name="T7" fmla="*/ 650 h 817"/>
                <a:gd name="T8" fmla="*/ 24 w 118"/>
                <a:gd name="T9" fmla="*/ 787 h 817"/>
                <a:gd name="T10" fmla="*/ 77 w 118"/>
                <a:gd name="T11" fmla="*/ 764 h 817"/>
                <a:gd name="T12" fmla="*/ 76 w 118"/>
                <a:gd name="T13" fmla="*/ 655 h 817"/>
                <a:gd name="T14" fmla="*/ 77 w 118"/>
                <a:gd name="T15" fmla="*/ 540 h 817"/>
                <a:gd name="T16" fmla="*/ 82 w 118"/>
                <a:gd name="T17" fmla="*/ 31 h 817"/>
                <a:gd name="T18" fmla="*/ 81 w 118"/>
                <a:gd name="T19" fmla="*/ 3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17">
                  <a:moveTo>
                    <a:pt x="81" y="30"/>
                  </a:moveTo>
                  <a:cubicBezTo>
                    <a:pt x="57" y="10"/>
                    <a:pt x="26" y="0"/>
                    <a:pt x="24" y="50"/>
                  </a:cubicBezTo>
                  <a:cubicBezTo>
                    <a:pt x="23" y="83"/>
                    <a:pt x="23" y="515"/>
                    <a:pt x="22" y="548"/>
                  </a:cubicBezTo>
                  <a:cubicBezTo>
                    <a:pt x="20" y="582"/>
                    <a:pt x="18" y="616"/>
                    <a:pt x="18" y="650"/>
                  </a:cubicBezTo>
                  <a:cubicBezTo>
                    <a:pt x="18" y="692"/>
                    <a:pt x="0" y="750"/>
                    <a:pt x="24" y="787"/>
                  </a:cubicBezTo>
                  <a:cubicBezTo>
                    <a:pt x="45" y="817"/>
                    <a:pt x="75" y="805"/>
                    <a:pt x="77" y="764"/>
                  </a:cubicBezTo>
                  <a:cubicBezTo>
                    <a:pt x="78" y="728"/>
                    <a:pt x="75" y="691"/>
                    <a:pt x="76" y="655"/>
                  </a:cubicBezTo>
                  <a:cubicBezTo>
                    <a:pt x="77" y="617"/>
                    <a:pt x="72" y="577"/>
                    <a:pt x="77" y="540"/>
                  </a:cubicBezTo>
                  <a:cubicBezTo>
                    <a:pt x="84" y="499"/>
                    <a:pt x="118" y="64"/>
                    <a:pt x="82" y="31"/>
                  </a:cubicBezTo>
                  <a:cubicBezTo>
                    <a:pt x="82" y="31"/>
                    <a:pt x="81" y="31"/>
                    <a:pt x="81"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7931004" y="188198"/>
              <a:ext cx="728162" cy="6505556"/>
            </a:xfrm>
            <a:custGeom>
              <a:avLst/>
              <a:gdLst>
                <a:gd name="T0" fmla="*/ 74 w 92"/>
                <a:gd name="T1" fmla="*/ 27 h 822"/>
                <a:gd name="T2" fmla="*/ 26 w 92"/>
                <a:gd name="T3" fmla="*/ 13 h 822"/>
                <a:gd name="T4" fmla="*/ 13 w 92"/>
                <a:gd name="T5" fmla="*/ 66 h 822"/>
                <a:gd name="T6" fmla="*/ 12 w 92"/>
                <a:gd name="T7" fmla="*/ 228 h 822"/>
                <a:gd name="T8" fmla="*/ 9 w 92"/>
                <a:gd name="T9" fmla="*/ 569 h 822"/>
                <a:gd name="T10" fmla="*/ 6 w 92"/>
                <a:gd name="T11" fmla="*/ 658 h 822"/>
                <a:gd name="T12" fmla="*/ 0 w 92"/>
                <a:gd name="T13" fmla="*/ 736 h 822"/>
                <a:gd name="T14" fmla="*/ 43 w 92"/>
                <a:gd name="T15" fmla="*/ 801 h 822"/>
                <a:gd name="T16" fmla="*/ 66 w 92"/>
                <a:gd name="T17" fmla="*/ 782 h 822"/>
                <a:gd name="T18" fmla="*/ 70 w 92"/>
                <a:gd name="T19" fmla="*/ 746 h 822"/>
                <a:gd name="T20" fmla="*/ 70 w 92"/>
                <a:gd name="T21" fmla="*/ 691 h 822"/>
                <a:gd name="T22" fmla="*/ 71 w 92"/>
                <a:gd name="T23" fmla="*/ 532 h 822"/>
                <a:gd name="T24" fmla="*/ 92 w 92"/>
                <a:gd name="T25" fmla="*/ 183 h 822"/>
                <a:gd name="T26" fmla="*/ 89 w 92"/>
                <a:gd name="T27" fmla="*/ 79 h 822"/>
                <a:gd name="T28" fmla="*/ 74 w 92"/>
                <a:gd name="T29" fmla="*/ 27 h 822"/>
                <a:gd name="T30" fmla="*/ 69 w 92"/>
                <a:gd name="T31" fmla="*/ 27 h 822"/>
                <a:gd name="T32" fmla="*/ 82 w 92"/>
                <a:gd name="T33" fmla="*/ 66 h 822"/>
                <a:gd name="T34" fmla="*/ 87 w 92"/>
                <a:gd name="T35" fmla="*/ 144 h 822"/>
                <a:gd name="T36" fmla="*/ 81 w 92"/>
                <a:gd name="T37" fmla="*/ 352 h 822"/>
                <a:gd name="T38" fmla="*/ 68 w 92"/>
                <a:gd name="T39" fmla="*/ 516 h 822"/>
                <a:gd name="T40" fmla="*/ 64 w 92"/>
                <a:gd name="T41" fmla="*/ 613 h 822"/>
                <a:gd name="T42" fmla="*/ 65 w 92"/>
                <a:gd name="T43" fmla="*/ 707 h 822"/>
                <a:gd name="T44" fmla="*/ 57 w 92"/>
                <a:gd name="T45" fmla="*/ 790 h 822"/>
                <a:gd name="T46" fmla="*/ 8 w 92"/>
                <a:gd name="T47" fmla="*/ 758 h 822"/>
                <a:gd name="T48" fmla="*/ 9 w 92"/>
                <a:gd name="T49" fmla="*/ 680 h 822"/>
                <a:gd name="T50" fmla="*/ 15 w 92"/>
                <a:gd name="T51" fmla="*/ 539 h 822"/>
                <a:gd name="T52" fmla="*/ 16 w 92"/>
                <a:gd name="T53" fmla="*/ 400 h 822"/>
                <a:gd name="T54" fmla="*/ 18 w 92"/>
                <a:gd name="T55" fmla="*/ 52 h 822"/>
                <a:gd name="T56" fmla="*/ 23 w 92"/>
                <a:gd name="T57" fmla="*/ 22 h 822"/>
                <a:gd name="T58" fmla="*/ 69 w 92"/>
                <a:gd name="T59" fmla="*/ 27 h 822"/>
                <a:gd name="T60" fmla="*/ 74 w 92"/>
                <a:gd name="T61" fmla="*/ 27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2">
                  <a:moveTo>
                    <a:pt x="74" y="27"/>
                  </a:moveTo>
                  <a:cubicBezTo>
                    <a:pt x="61" y="16"/>
                    <a:pt x="44" y="5"/>
                    <a:pt x="26" y="13"/>
                  </a:cubicBezTo>
                  <a:cubicBezTo>
                    <a:pt x="9" y="21"/>
                    <a:pt x="13" y="50"/>
                    <a:pt x="13" y="66"/>
                  </a:cubicBezTo>
                  <a:cubicBezTo>
                    <a:pt x="12" y="120"/>
                    <a:pt x="12" y="174"/>
                    <a:pt x="12" y="228"/>
                  </a:cubicBezTo>
                  <a:cubicBezTo>
                    <a:pt x="11" y="341"/>
                    <a:pt x="14" y="455"/>
                    <a:pt x="9" y="569"/>
                  </a:cubicBezTo>
                  <a:cubicBezTo>
                    <a:pt x="8" y="598"/>
                    <a:pt x="8" y="628"/>
                    <a:pt x="6" y="658"/>
                  </a:cubicBezTo>
                  <a:cubicBezTo>
                    <a:pt x="5" y="684"/>
                    <a:pt x="0" y="709"/>
                    <a:pt x="0" y="736"/>
                  </a:cubicBezTo>
                  <a:cubicBezTo>
                    <a:pt x="0" y="759"/>
                    <a:pt x="11" y="806"/>
                    <a:pt x="43" y="801"/>
                  </a:cubicBezTo>
                  <a:cubicBezTo>
                    <a:pt x="55" y="799"/>
                    <a:pt x="61" y="792"/>
                    <a:pt x="66" y="782"/>
                  </a:cubicBezTo>
                  <a:cubicBezTo>
                    <a:pt x="71" y="771"/>
                    <a:pt x="70" y="757"/>
                    <a:pt x="70" y="746"/>
                  </a:cubicBezTo>
                  <a:cubicBezTo>
                    <a:pt x="71" y="727"/>
                    <a:pt x="70" y="709"/>
                    <a:pt x="70" y="691"/>
                  </a:cubicBezTo>
                  <a:cubicBezTo>
                    <a:pt x="69" y="638"/>
                    <a:pt x="65" y="584"/>
                    <a:pt x="71" y="532"/>
                  </a:cubicBezTo>
                  <a:cubicBezTo>
                    <a:pt x="86" y="416"/>
                    <a:pt x="91" y="298"/>
                    <a:pt x="92" y="183"/>
                  </a:cubicBezTo>
                  <a:cubicBezTo>
                    <a:pt x="92" y="148"/>
                    <a:pt x="92" y="113"/>
                    <a:pt x="89" y="79"/>
                  </a:cubicBezTo>
                  <a:cubicBezTo>
                    <a:pt x="87" y="63"/>
                    <a:pt x="87" y="38"/>
                    <a:pt x="74" y="27"/>
                  </a:cubicBezTo>
                  <a:cubicBezTo>
                    <a:pt x="73" y="26"/>
                    <a:pt x="70" y="28"/>
                    <a:pt x="69" y="27"/>
                  </a:cubicBezTo>
                  <a:cubicBezTo>
                    <a:pt x="80" y="36"/>
                    <a:pt x="81" y="54"/>
                    <a:pt x="82" y="66"/>
                  </a:cubicBezTo>
                  <a:cubicBezTo>
                    <a:pt x="86" y="92"/>
                    <a:pt x="86" y="118"/>
                    <a:pt x="87" y="144"/>
                  </a:cubicBezTo>
                  <a:cubicBezTo>
                    <a:pt x="88" y="214"/>
                    <a:pt x="85" y="283"/>
                    <a:pt x="81" y="352"/>
                  </a:cubicBezTo>
                  <a:cubicBezTo>
                    <a:pt x="77" y="407"/>
                    <a:pt x="74" y="462"/>
                    <a:pt x="68" y="516"/>
                  </a:cubicBezTo>
                  <a:cubicBezTo>
                    <a:pt x="65" y="549"/>
                    <a:pt x="63" y="581"/>
                    <a:pt x="64" y="613"/>
                  </a:cubicBezTo>
                  <a:cubicBezTo>
                    <a:pt x="65" y="645"/>
                    <a:pt x="64" y="676"/>
                    <a:pt x="65" y="707"/>
                  </a:cubicBezTo>
                  <a:cubicBezTo>
                    <a:pt x="66" y="733"/>
                    <a:pt x="71" y="767"/>
                    <a:pt x="57" y="790"/>
                  </a:cubicBezTo>
                  <a:cubicBezTo>
                    <a:pt x="37" y="822"/>
                    <a:pt x="12" y="775"/>
                    <a:pt x="8" y="758"/>
                  </a:cubicBezTo>
                  <a:cubicBezTo>
                    <a:pt x="2" y="733"/>
                    <a:pt x="6" y="706"/>
                    <a:pt x="9" y="680"/>
                  </a:cubicBezTo>
                  <a:cubicBezTo>
                    <a:pt x="14" y="634"/>
                    <a:pt x="14" y="586"/>
                    <a:pt x="15" y="539"/>
                  </a:cubicBezTo>
                  <a:cubicBezTo>
                    <a:pt x="16" y="493"/>
                    <a:pt x="16" y="447"/>
                    <a:pt x="16" y="400"/>
                  </a:cubicBezTo>
                  <a:cubicBezTo>
                    <a:pt x="17" y="284"/>
                    <a:pt x="16" y="168"/>
                    <a:pt x="18" y="52"/>
                  </a:cubicBezTo>
                  <a:cubicBezTo>
                    <a:pt x="18" y="42"/>
                    <a:pt x="19" y="32"/>
                    <a:pt x="23" y="22"/>
                  </a:cubicBezTo>
                  <a:cubicBezTo>
                    <a:pt x="32" y="0"/>
                    <a:pt x="58" y="18"/>
                    <a:pt x="69" y="27"/>
                  </a:cubicBezTo>
                  <a:cubicBezTo>
                    <a:pt x="70" y="28"/>
                    <a:pt x="74" y="26"/>
                    <a:pt x="74" y="2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7830404" y="164244"/>
              <a:ext cx="828765" cy="6472021"/>
            </a:xfrm>
            <a:custGeom>
              <a:avLst/>
              <a:gdLst>
                <a:gd name="T0" fmla="*/ 87 w 105"/>
                <a:gd name="T1" fmla="*/ 29 h 818"/>
                <a:gd name="T2" fmla="*/ 33 w 105"/>
                <a:gd name="T3" fmla="*/ 22 h 818"/>
                <a:gd name="T4" fmla="*/ 26 w 105"/>
                <a:gd name="T5" fmla="*/ 75 h 818"/>
                <a:gd name="T6" fmla="*/ 25 w 105"/>
                <a:gd name="T7" fmla="*/ 244 h 818"/>
                <a:gd name="T8" fmla="*/ 21 w 105"/>
                <a:gd name="T9" fmla="*/ 595 h 818"/>
                <a:gd name="T10" fmla="*/ 18 w 105"/>
                <a:gd name="T11" fmla="*/ 678 h 818"/>
                <a:gd name="T12" fmla="*/ 14 w 105"/>
                <a:gd name="T13" fmla="*/ 751 h 818"/>
                <a:gd name="T14" fmla="*/ 66 w 105"/>
                <a:gd name="T15" fmla="*/ 802 h 818"/>
                <a:gd name="T16" fmla="*/ 83 w 105"/>
                <a:gd name="T17" fmla="*/ 770 h 818"/>
                <a:gd name="T18" fmla="*/ 82 w 105"/>
                <a:gd name="T19" fmla="*/ 670 h 818"/>
                <a:gd name="T20" fmla="*/ 85 w 105"/>
                <a:gd name="T21" fmla="*/ 531 h 818"/>
                <a:gd name="T22" fmla="*/ 105 w 105"/>
                <a:gd name="T23" fmla="*/ 174 h 818"/>
                <a:gd name="T24" fmla="*/ 102 w 105"/>
                <a:gd name="T25" fmla="*/ 79 h 818"/>
                <a:gd name="T26" fmla="*/ 87 w 105"/>
                <a:gd name="T27" fmla="*/ 29 h 818"/>
                <a:gd name="T28" fmla="*/ 83 w 105"/>
                <a:gd name="T29" fmla="*/ 31 h 818"/>
                <a:gd name="T30" fmla="*/ 96 w 105"/>
                <a:gd name="T31" fmla="*/ 72 h 818"/>
                <a:gd name="T32" fmla="*/ 100 w 105"/>
                <a:gd name="T33" fmla="*/ 155 h 818"/>
                <a:gd name="T34" fmla="*/ 93 w 105"/>
                <a:gd name="T35" fmla="*/ 364 h 818"/>
                <a:gd name="T36" fmla="*/ 81 w 105"/>
                <a:gd name="T37" fmla="*/ 523 h 818"/>
                <a:gd name="T38" fmla="*/ 77 w 105"/>
                <a:gd name="T39" fmla="*/ 632 h 818"/>
                <a:gd name="T40" fmla="*/ 78 w 105"/>
                <a:gd name="T41" fmla="*/ 726 h 818"/>
                <a:gd name="T42" fmla="*/ 78 w 105"/>
                <a:gd name="T43" fmla="*/ 771 h 818"/>
                <a:gd name="T44" fmla="*/ 37 w 105"/>
                <a:gd name="T45" fmla="*/ 794 h 818"/>
                <a:gd name="T46" fmla="*/ 25 w 105"/>
                <a:gd name="T47" fmla="*/ 641 h 818"/>
                <a:gd name="T48" fmla="*/ 28 w 105"/>
                <a:gd name="T49" fmla="*/ 532 h 818"/>
                <a:gd name="T50" fmla="*/ 29 w 105"/>
                <a:gd name="T51" fmla="*/ 375 h 818"/>
                <a:gd name="T52" fmla="*/ 30 w 105"/>
                <a:gd name="T53" fmla="*/ 167 h 818"/>
                <a:gd name="T54" fmla="*/ 31 w 105"/>
                <a:gd name="T55" fmla="*/ 44 h 818"/>
                <a:gd name="T56" fmla="*/ 58 w 105"/>
                <a:gd name="T57" fmla="*/ 16 h 818"/>
                <a:gd name="T58" fmla="*/ 83 w 105"/>
                <a:gd name="T59" fmla="*/ 32 h 818"/>
                <a:gd name="T60" fmla="*/ 87 w 105"/>
                <a:gd name="T61" fmla="*/ 2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818">
                  <a:moveTo>
                    <a:pt x="87" y="29"/>
                  </a:moveTo>
                  <a:cubicBezTo>
                    <a:pt x="74" y="18"/>
                    <a:pt x="45" y="0"/>
                    <a:pt x="33" y="22"/>
                  </a:cubicBezTo>
                  <a:cubicBezTo>
                    <a:pt x="24" y="38"/>
                    <a:pt x="26" y="58"/>
                    <a:pt x="26" y="75"/>
                  </a:cubicBezTo>
                  <a:cubicBezTo>
                    <a:pt x="25" y="131"/>
                    <a:pt x="25" y="188"/>
                    <a:pt x="25" y="244"/>
                  </a:cubicBezTo>
                  <a:cubicBezTo>
                    <a:pt x="24" y="361"/>
                    <a:pt x="27" y="478"/>
                    <a:pt x="21" y="595"/>
                  </a:cubicBezTo>
                  <a:cubicBezTo>
                    <a:pt x="20" y="623"/>
                    <a:pt x="21" y="650"/>
                    <a:pt x="18" y="678"/>
                  </a:cubicBezTo>
                  <a:cubicBezTo>
                    <a:pt x="15" y="702"/>
                    <a:pt x="11" y="727"/>
                    <a:pt x="14" y="751"/>
                  </a:cubicBezTo>
                  <a:cubicBezTo>
                    <a:pt x="17" y="774"/>
                    <a:pt x="34" y="818"/>
                    <a:pt x="66" y="802"/>
                  </a:cubicBezTo>
                  <a:cubicBezTo>
                    <a:pt x="77" y="796"/>
                    <a:pt x="81" y="781"/>
                    <a:pt x="83" y="770"/>
                  </a:cubicBezTo>
                  <a:cubicBezTo>
                    <a:pt x="88" y="738"/>
                    <a:pt x="83" y="702"/>
                    <a:pt x="82" y="670"/>
                  </a:cubicBezTo>
                  <a:cubicBezTo>
                    <a:pt x="82" y="623"/>
                    <a:pt x="79" y="577"/>
                    <a:pt x="85" y="531"/>
                  </a:cubicBezTo>
                  <a:cubicBezTo>
                    <a:pt x="99" y="413"/>
                    <a:pt x="104" y="292"/>
                    <a:pt x="105" y="174"/>
                  </a:cubicBezTo>
                  <a:cubicBezTo>
                    <a:pt x="105" y="142"/>
                    <a:pt x="105" y="110"/>
                    <a:pt x="102" y="79"/>
                  </a:cubicBezTo>
                  <a:cubicBezTo>
                    <a:pt x="100" y="63"/>
                    <a:pt x="99" y="40"/>
                    <a:pt x="87" y="29"/>
                  </a:cubicBezTo>
                  <a:cubicBezTo>
                    <a:pt x="85" y="28"/>
                    <a:pt x="81" y="30"/>
                    <a:pt x="83" y="31"/>
                  </a:cubicBezTo>
                  <a:cubicBezTo>
                    <a:pt x="93" y="41"/>
                    <a:pt x="94" y="59"/>
                    <a:pt x="96" y="72"/>
                  </a:cubicBezTo>
                  <a:cubicBezTo>
                    <a:pt x="99" y="100"/>
                    <a:pt x="100" y="127"/>
                    <a:pt x="100" y="155"/>
                  </a:cubicBezTo>
                  <a:cubicBezTo>
                    <a:pt x="101" y="225"/>
                    <a:pt x="97" y="294"/>
                    <a:pt x="93" y="364"/>
                  </a:cubicBezTo>
                  <a:cubicBezTo>
                    <a:pt x="90" y="417"/>
                    <a:pt x="86" y="470"/>
                    <a:pt x="81" y="523"/>
                  </a:cubicBezTo>
                  <a:cubicBezTo>
                    <a:pt x="77" y="560"/>
                    <a:pt x="76" y="595"/>
                    <a:pt x="77" y="632"/>
                  </a:cubicBezTo>
                  <a:cubicBezTo>
                    <a:pt x="78" y="663"/>
                    <a:pt x="78" y="694"/>
                    <a:pt x="78" y="726"/>
                  </a:cubicBezTo>
                  <a:cubicBezTo>
                    <a:pt x="79" y="741"/>
                    <a:pt x="79" y="756"/>
                    <a:pt x="78" y="771"/>
                  </a:cubicBezTo>
                  <a:cubicBezTo>
                    <a:pt x="76" y="792"/>
                    <a:pt x="57" y="811"/>
                    <a:pt x="37" y="794"/>
                  </a:cubicBezTo>
                  <a:cubicBezTo>
                    <a:pt x="0" y="760"/>
                    <a:pt x="24" y="685"/>
                    <a:pt x="25" y="641"/>
                  </a:cubicBezTo>
                  <a:cubicBezTo>
                    <a:pt x="25" y="605"/>
                    <a:pt x="28" y="569"/>
                    <a:pt x="28" y="532"/>
                  </a:cubicBezTo>
                  <a:cubicBezTo>
                    <a:pt x="29" y="480"/>
                    <a:pt x="29" y="428"/>
                    <a:pt x="29" y="375"/>
                  </a:cubicBezTo>
                  <a:cubicBezTo>
                    <a:pt x="29" y="306"/>
                    <a:pt x="30" y="236"/>
                    <a:pt x="30" y="167"/>
                  </a:cubicBezTo>
                  <a:cubicBezTo>
                    <a:pt x="30" y="126"/>
                    <a:pt x="29" y="85"/>
                    <a:pt x="31" y="44"/>
                  </a:cubicBezTo>
                  <a:cubicBezTo>
                    <a:pt x="32" y="28"/>
                    <a:pt x="39" y="12"/>
                    <a:pt x="58" y="16"/>
                  </a:cubicBezTo>
                  <a:cubicBezTo>
                    <a:pt x="67" y="19"/>
                    <a:pt x="76" y="25"/>
                    <a:pt x="83" y="32"/>
                  </a:cubicBezTo>
                  <a:cubicBezTo>
                    <a:pt x="85" y="33"/>
                    <a:pt x="89" y="30"/>
                    <a:pt x="87" y="2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6005207" y="2387057"/>
              <a:ext cx="4014472" cy="1681481"/>
            </a:xfrm>
            <a:custGeom>
              <a:avLst/>
              <a:gdLst>
                <a:gd name="T0" fmla="*/ 191 w 508"/>
                <a:gd name="T1" fmla="*/ 3 h 212"/>
                <a:gd name="T2" fmla="*/ 147 w 508"/>
                <a:gd name="T3" fmla="*/ 2 h 212"/>
                <a:gd name="T4" fmla="*/ 46 w 508"/>
                <a:gd name="T5" fmla="*/ 7 h 212"/>
                <a:gd name="T6" fmla="*/ 31 w 508"/>
                <a:gd name="T7" fmla="*/ 22 h 212"/>
                <a:gd name="T8" fmla="*/ 13 w 508"/>
                <a:gd name="T9" fmla="*/ 72 h 212"/>
                <a:gd name="T10" fmla="*/ 3 w 508"/>
                <a:gd name="T11" fmla="*/ 156 h 212"/>
                <a:gd name="T12" fmla="*/ 21 w 508"/>
                <a:gd name="T13" fmla="*/ 199 h 212"/>
                <a:gd name="T14" fmla="*/ 78 w 508"/>
                <a:gd name="T15" fmla="*/ 210 h 212"/>
                <a:gd name="T16" fmla="*/ 171 w 508"/>
                <a:gd name="T17" fmla="*/ 208 h 212"/>
                <a:gd name="T18" fmla="*/ 269 w 508"/>
                <a:gd name="T19" fmla="*/ 206 h 212"/>
                <a:gd name="T20" fmla="*/ 485 w 508"/>
                <a:gd name="T21" fmla="*/ 198 h 212"/>
                <a:gd name="T22" fmla="*/ 483 w 508"/>
                <a:gd name="T23" fmla="*/ 142 h 212"/>
                <a:gd name="T24" fmla="*/ 505 w 508"/>
                <a:gd name="T25" fmla="*/ 47 h 212"/>
                <a:gd name="T26" fmla="*/ 487 w 508"/>
                <a:gd name="T27" fmla="*/ 18 h 212"/>
                <a:gd name="T28" fmla="*/ 437 w 508"/>
                <a:gd name="T29" fmla="*/ 7 h 212"/>
                <a:gd name="T30" fmla="*/ 242 w 508"/>
                <a:gd name="T31" fmla="*/ 2 h 212"/>
                <a:gd name="T32" fmla="*/ 191 w 508"/>
                <a:gd name="T33"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212">
                  <a:moveTo>
                    <a:pt x="191" y="3"/>
                  </a:moveTo>
                  <a:cubicBezTo>
                    <a:pt x="178" y="3"/>
                    <a:pt x="163" y="3"/>
                    <a:pt x="147" y="2"/>
                  </a:cubicBezTo>
                  <a:cubicBezTo>
                    <a:pt x="111" y="1"/>
                    <a:pt x="71" y="0"/>
                    <a:pt x="46" y="7"/>
                  </a:cubicBezTo>
                  <a:cubicBezTo>
                    <a:pt x="34" y="11"/>
                    <a:pt x="37" y="16"/>
                    <a:pt x="31" y="22"/>
                  </a:cubicBezTo>
                  <a:cubicBezTo>
                    <a:pt x="17" y="36"/>
                    <a:pt x="15" y="54"/>
                    <a:pt x="13" y="72"/>
                  </a:cubicBezTo>
                  <a:cubicBezTo>
                    <a:pt x="10" y="101"/>
                    <a:pt x="11" y="129"/>
                    <a:pt x="3" y="156"/>
                  </a:cubicBezTo>
                  <a:cubicBezTo>
                    <a:pt x="0" y="166"/>
                    <a:pt x="13" y="190"/>
                    <a:pt x="21" y="199"/>
                  </a:cubicBezTo>
                  <a:cubicBezTo>
                    <a:pt x="31" y="211"/>
                    <a:pt x="55" y="210"/>
                    <a:pt x="78" y="210"/>
                  </a:cubicBezTo>
                  <a:cubicBezTo>
                    <a:pt x="113" y="212"/>
                    <a:pt x="142" y="210"/>
                    <a:pt x="171" y="208"/>
                  </a:cubicBezTo>
                  <a:cubicBezTo>
                    <a:pt x="201" y="206"/>
                    <a:pt x="231" y="204"/>
                    <a:pt x="269" y="206"/>
                  </a:cubicBezTo>
                  <a:cubicBezTo>
                    <a:pt x="290" y="207"/>
                    <a:pt x="478" y="211"/>
                    <a:pt x="485" y="198"/>
                  </a:cubicBezTo>
                  <a:cubicBezTo>
                    <a:pt x="491" y="185"/>
                    <a:pt x="484" y="155"/>
                    <a:pt x="483" y="142"/>
                  </a:cubicBezTo>
                  <a:cubicBezTo>
                    <a:pt x="482" y="112"/>
                    <a:pt x="508" y="76"/>
                    <a:pt x="505" y="47"/>
                  </a:cubicBezTo>
                  <a:cubicBezTo>
                    <a:pt x="504" y="35"/>
                    <a:pt x="496" y="29"/>
                    <a:pt x="487" y="18"/>
                  </a:cubicBezTo>
                  <a:cubicBezTo>
                    <a:pt x="480" y="9"/>
                    <a:pt x="455" y="8"/>
                    <a:pt x="437" y="7"/>
                  </a:cubicBezTo>
                  <a:cubicBezTo>
                    <a:pt x="384" y="5"/>
                    <a:pt x="263" y="0"/>
                    <a:pt x="242" y="2"/>
                  </a:cubicBezTo>
                  <a:cubicBezTo>
                    <a:pt x="191" y="3"/>
                    <a:pt x="191" y="3"/>
                    <a:pt x="19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5995626" y="2372684"/>
              <a:ext cx="4057588" cy="1700643"/>
            </a:xfrm>
            <a:custGeom>
              <a:avLst/>
              <a:gdLst>
                <a:gd name="T0" fmla="*/ 192 w 513"/>
                <a:gd name="T1" fmla="*/ 3 h 215"/>
                <a:gd name="T2" fmla="*/ 147 w 513"/>
                <a:gd name="T3" fmla="*/ 2 h 215"/>
                <a:gd name="T4" fmla="*/ 55 w 513"/>
                <a:gd name="T5" fmla="*/ 5 h 215"/>
                <a:gd name="T6" fmla="*/ 9 w 513"/>
                <a:gd name="T7" fmla="*/ 102 h 215"/>
                <a:gd name="T8" fmla="*/ 5 w 513"/>
                <a:gd name="T9" fmla="*/ 144 h 215"/>
                <a:gd name="T10" fmla="*/ 2 w 513"/>
                <a:gd name="T11" fmla="*/ 169 h 215"/>
                <a:gd name="T12" fmla="*/ 27 w 513"/>
                <a:gd name="T13" fmla="*/ 208 h 215"/>
                <a:gd name="T14" fmla="*/ 68 w 513"/>
                <a:gd name="T15" fmla="*/ 214 h 215"/>
                <a:gd name="T16" fmla="*/ 79 w 513"/>
                <a:gd name="T17" fmla="*/ 214 h 215"/>
                <a:gd name="T18" fmla="*/ 168 w 513"/>
                <a:gd name="T19" fmla="*/ 212 h 215"/>
                <a:gd name="T20" fmla="*/ 308 w 513"/>
                <a:gd name="T21" fmla="*/ 211 h 215"/>
                <a:gd name="T22" fmla="*/ 381 w 513"/>
                <a:gd name="T23" fmla="*/ 211 h 215"/>
                <a:gd name="T24" fmla="*/ 471 w 513"/>
                <a:gd name="T25" fmla="*/ 207 h 215"/>
                <a:gd name="T26" fmla="*/ 487 w 513"/>
                <a:gd name="T27" fmla="*/ 203 h 215"/>
                <a:gd name="T28" fmla="*/ 489 w 513"/>
                <a:gd name="T29" fmla="*/ 161 h 215"/>
                <a:gd name="T30" fmla="*/ 501 w 513"/>
                <a:gd name="T31" fmla="*/ 88 h 215"/>
                <a:gd name="T32" fmla="*/ 499 w 513"/>
                <a:gd name="T33" fmla="*/ 29 h 215"/>
                <a:gd name="T34" fmla="*/ 412 w 513"/>
                <a:gd name="T35" fmla="*/ 5 h 215"/>
                <a:gd name="T36" fmla="*/ 390 w 513"/>
                <a:gd name="T37" fmla="*/ 5 h 215"/>
                <a:gd name="T38" fmla="*/ 192 w 513"/>
                <a:gd name="T39" fmla="*/ 3 h 215"/>
                <a:gd name="T40" fmla="*/ 192 w 513"/>
                <a:gd name="T41" fmla="*/ 7 h 215"/>
                <a:gd name="T42" fmla="*/ 371 w 513"/>
                <a:gd name="T43" fmla="*/ 8 h 215"/>
                <a:gd name="T44" fmla="*/ 427 w 513"/>
                <a:gd name="T45" fmla="*/ 10 h 215"/>
                <a:gd name="T46" fmla="*/ 504 w 513"/>
                <a:gd name="T47" fmla="*/ 49 h 215"/>
                <a:gd name="T48" fmla="*/ 485 w 513"/>
                <a:gd name="T49" fmla="*/ 121 h 215"/>
                <a:gd name="T50" fmla="*/ 486 w 513"/>
                <a:gd name="T51" fmla="*/ 187 h 215"/>
                <a:gd name="T52" fmla="*/ 463 w 513"/>
                <a:gd name="T53" fmla="*/ 204 h 215"/>
                <a:gd name="T54" fmla="*/ 418 w 513"/>
                <a:gd name="T55" fmla="*/ 207 h 215"/>
                <a:gd name="T56" fmla="*/ 316 w 513"/>
                <a:gd name="T57" fmla="*/ 207 h 215"/>
                <a:gd name="T58" fmla="*/ 226 w 513"/>
                <a:gd name="T59" fmla="*/ 205 h 215"/>
                <a:gd name="T60" fmla="*/ 60 w 513"/>
                <a:gd name="T61" fmla="*/ 210 h 215"/>
                <a:gd name="T62" fmla="*/ 15 w 513"/>
                <a:gd name="T63" fmla="*/ 186 h 215"/>
                <a:gd name="T64" fmla="*/ 11 w 513"/>
                <a:gd name="T65" fmla="*/ 138 h 215"/>
                <a:gd name="T66" fmla="*/ 27 w 513"/>
                <a:gd name="T67" fmla="*/ 35 h 215"/>
                <a:gd name="T68" fmla="*/ 57 w 513"/>
                <a:gd name="T69" fmla="*/ 9 h 215"/>
                <a:gd name="T70" fmla="*/ 106 w 513"/>
                <a:gd name="T71" fmla="*/ 6 h 215"/>
                <a:gd name="T72" fmla="*/ 148 w 513"/>
                <a:gd name="T73" fmla="*/ 6 h 215"/>
                <a:gd name="T74" fmla="*/ 192 w 513"/>
                <a:gd name="T75" fmla="*/ 7 h 215"/>
                <a:gd name="T76" fmla="*/ 192 w 513"/>
                <a:gd name="T77"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 h="215">
                  <a:moveTo>
                    <a:pt x="192" y="3"/>
                  </a:moveTo>
                  <a:cubicBezTo>
                    <a:pt x="177" y="3"/>
                    <a:pt x="162" y="3"/>
                    <a:pt x="147" y="2"/>
                  </a:cubicBezTo>
                  <a:cubicBezTo>
                    <a:pt x="116" y="1"/>
                    <a:pt x="86" y="0"/>
                    <a:pt x="55" y="5"/>
                  </a:cubicBezTo>
                  <a:cubicBezTo>
                    <a:pt x="14" y="12"/>
                    <a:pt x="11" y="69"/>
                    <a:pt x="9" y="102"/>
                  </a:cubicBezTo>
                  <a:cubicBezTo>
                    <a:pt x="8" y="116"/>
                    <a:pt x="7" y="130"/>
                    <a:pt x="5" y="144"/>
                  </a:cubicBezTo>
                  <a:cubicBezTo>
                    <a:pt x="3" y="153"/>
                    <a:pt x="0" y="159"/>
                    <a:pt x="2" y="169"/>
                  </a:cubicBezTo>
                  <a:cubicBezTo>
                    <a:pt x="5" y="183"/>
                    <a:pt x="15" y="200"/>
                    <a:pt x="27" y="208"/>
                  </a:cubicBezTo>
                  <a:cubicBezTo>
                    <a:pt x="38" y="215"/>
                    <a:pt x="54" y="215"/>
                    <a:pt x="68" y="214"/>
                  </a:cubicBezTo>
                  <a:cubicBezTo>
                    <a:pt x="72" y="214"/>
                    <a:pt x="76" y="214"/>
                    <a:pt x="79" y="214"/>
                  </a:cubicBezTo>
                  <a:cubicBezTo>
                    <a:pt x="109" y="215"/>
                    <a:pt x="138" y="214"/>
                    <a:pt x="168" y="212"/>
                  </a:cubicBezTo>
                  <a:cubicBezTo>
                    <a:pt x="215" y="209"/>
                    <a:pt x="261" y="210"/>
                    <a:pt x="308" y="211"/>
                  </a:cubicBezTo>
                  <a:cubicBezTo>
                    <a:pt x="332" y="211"/>
                    <a:pt x="357" y="211"/>
                    <a:pt x="381" y="211"/>
                  </a:cubicBezTo>
                  <a:cubicBezTo>
                    <a:pt x="411" y="211"/>
                    <a:pt x="442" y="211"/>
                    <a:pt x="471" y="207"/>
                  </a:cubicBezTo>
                  <a:cubicBezTo>
                    <a:pt x="476" y="206"/>
                    <a:pt x="483" y="206"/>
                    <a:pt x="487" y="203"/>
                  </a:cubicBezTo>
                  <a:cubicBezTo>
                    <a:pt x="496" y="195"/>
                    <a:pt x="490" y="171"/>
                    <a:pt x="489" y="161"/>
                  </a:cubicBezTo>
                  <a:cubicBezTo>
                    <a:pt x="485" y="134"/>
                    <a:pt x="492" y="113"/>
                    <a:pt x="501" y="88"/>
                  </a:cubicBezTo>
                  <a:cubicBezTo>
                    <a:pt x="509" y="67"/>
                    <a:pt x="513" y="47"/>
                    <a:pt x="499" y="29"/>
                  </a:cubicBezTo>
                  <a:cubicBezTo>
                    <a:pt x="479" y="4"/>
                    <a:pt x="443" y="5"/>
                    <a:pt x="412" y="5"/>
                  </a:cubicBezTo>
                  <a:cubicBezTo>
                    <a:pt x="404" y="5"/>
                    <a:pt x="397" y="5"/>
                    <a:pt x="390" y="5"/>
                  </a:cubicBezTo>
                  <a:cubicBezTo>
                    <a:pt x="324" y="2"/>
                    <a:pt x="258" y="2"/>
                    <a:pt x="192" y="3"/>
                  </a:cubicBezTo>
                  <a:cubicBezTo>
                    <a:pt x="188" y="3"/>
                    <a:pt x="190" y="7"/>
                    <a:pt x="192" y="7"/>
                  </a:cubicBezTo>
                  <a:cubicBezTo>
                    <a:pt x="252" y="6"/>
                    <a:pt x="311" y="6"/>
                    <a:pt x="371" y="8"/>
                  </a:cubicBezTo>
                  <a:cubicBezTo>
                    <a:pt x="389" y="9"/>
                    <a:pt x="408" y="9"/>
                    <a:pt x="427" y="10"/>
                  </a:cubicBezTo>
                  <a:cubicBezTo>
                    <a:pt x="457" y="12"/>
                    <a:pt x="496" y="12"/>
                    <a:pt x="504" y="49"/>
                  </a:cubicBezTo>
                  <a:cubicBezTo>
                    <a:pt x="508" y="72"/>
                    <a:pt x="491" y="100"/>
                    <a:pt x="485" y="121"/>
                  </a:cubicBezTo>
                  <a:cubicBezTo>
                    <a:pt x="479" y="144"/>
                    <a:pt x="486" y="165"/>
                    <a:pt x="486" y="187"/>
                  </a:cubicBezTo>
                  <a:cubicBezTo>
                    <a:pt x="486" y="203"/>
                    <a:pt x="476" y="203"/>
                    <a:pt x="463" y="204"/>
                  </a:cubicBezTo>
                  <a:cubicBezTo>
                    <a:pt x="448" y="206"/>
                    <a:pt x="433" y="206"/>
                    <a:pt x="418" y="207"/>
                  </a:cubicBezTo>
                  <a:cubicBezTo>
                    <a:pt x="384" y="208"/>
                    <a:pt x="350" y="207"/>
                    <a:pt x="316" y="207"/>
                  </a:cubicBezTo>
                  <a:cubicBezTo>
                    <a:pt x="286" y="207"/>
                    <a:pt x="256" y="205"/>
                    <a:pt x="226" y="205"/>
                  </a:cubicBezTo>
                  <a:cubicBezTo>
                    <a:pt x="170" y="206"/>
                    <a:pt x="115" y="211"/>
                    <a:pt x="60" y="210"/>
                  </a:cubicBezTo>
                  <a:cubicBezTo>
                    <a:pt x="39" y="209"/>
                    <a:pt x="25" y="205"/>
                    <a:pt x="15" y="186"/>
                  </a:cubicBezTo>
                  <a:cubicBezTo>
                    <a:pt x="4" y="168"/>
                    <a:pt x="8" y="157"/>
                    <a:pt x="11" y="138"/>
                  </a:cubicBezTo>
                  <a:cubicBezTo>
                    <a:pt x="17" y="104"/>
                    <a:pt x="11" y="66"/>
                    <a:pt x="27" y="35"/>
                  </a:cubicBezTo>
                  <a:cubicBezTo>
                    <a:pt x="33" y="23"/>
                    <a:pt x="44" y="12"/>
                    <a:pt x="57" y="9"/>
                  </a:cubicBezTo>
                  <a:cubicBezTo>
                    <a:pt x="73" y="6"/>
                    <a:pt x="90" y="6"/>
                    <a:pt x="106" y="6"/>
                  </a:cubicBezTo>
                  <a:cubicBezTo>
                    <a:pt x="120" y="5"/>
                    <a:pt x="134" y="6"/>
                    <a:pt x="148" y="6"/>
                  </a:cubicBezTo>
                  <a:cubicBezTo>
                    <a:pt x="163" y="7"/>
                    <a:pt x="178" y="7"/>
                    <a:pt x="192" y="7"/>
                  </a:cubicBezTo>
                  <a:cubicBezTo>
                    <a:pt x="196" y="7"/>
                    <a:pt x="195" y="3"/>
                    <a:pt x="192"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6120180" y="2497238"/>
              <a:ext cx="4483945" cy="1710224"/>
            </a:xfrm>
            <a:custGeom>
              <a:avLst/>
              <a:gdLst>
                <a:gd name="T0" fmla="*/ 191 w 567"/>
                <a:gd name="T1" fmla="*/ 3 h 216"/>
                <a:gd name="T2" fmla="*/ 147 w 567"/>
                <a:gd name="T3" fmla="*/ 2 h 216"/>
                <a:gd name="T4" fmla="*/ 55 w 567"/>
                <a:gd name="T5" fmla="*/ 5 h 216"/>
                <a:gd name="T6" fmla="*/ 9 w 567"/>
                <a:gd name="T7" fmla="*/ 102 h 216"/>
                <a:gd name="T8" fmla="*/ 4 w 567"/>
                <a:gd name="T9" fmla="*/ 143 h 216"/>
                <a:gd name="T10" fmla="*/ 2 w 567"/>
                <a:gd name="T11" fmla="*/ 168 h 216"/>
                <a:gd name="T12" fmla="*/ 27 w 567"/>
                <a:gd name="T13" fmla="*/ 207 h 216"/>
                <a:gd name="T14" fmla="*/ 68 w 567"/>
                <a:gd name="T15" fmla="*/ 214 h 216"/>
                <a:gd name="T16" fmla="*/ 78 w 567"/>
                <a:gd name="T17" fmla="*/ 214 h 216"/>
                <a:gd name="T18" fmla="*/ 162 w 567"/>
                <a:gd name="T19" fmla="*/ 212 h 216"/>
                <a:gd name="T20" fmla="*/ 307 w 567"/>
                <a:gd name="T21" fmla="*/ 210 h 216"/>
                <a:gd name="T22" fmla="*/ 381 w 567"/>
                <a:gd name="T23" fmla="*/ 210 h 216"/>
                <a:gd name="T24" fmla="*/ 469 w 567"/>
                <a:gd name="T25" fmla="*/ 206 h 216"/>
                <a:gd name="T26" fmla="*/ 510 w 567"/>
                <a:gd name="T27" fmla="*/ 178 h 216"/>
                <a:gd name="T28" fmla="*/ 558 w 567"/>
                <a:gd name="T29" fmla="*/ 117 h 216"/>
                <a:gd name="T30" fmla="*/ 549 w 567"/>
                <a:gd name="T31" fmla="*/ 77 h 216"/>
                <a:gd name="T32" fmla="*/ 499 w 567"/>
                <a:gd name="T33" fmla="*/ 28 h 216"/>
                <a:gd name="T34" fmla="*/ 455 w 567"/>
                <a:gd name="T35" fmla="*/ 8 h 216"/>
                <a:gd name="T36" fmla="*/ 289 w 567"/>
                <a:gd name="T37" fmla="*/ 2 h 216"/>
                <a:gd name="T38" fmla="*/ 191 w 567"/>
                <a:gd name="T39" fmla="*/ 3 h 216"/>
                <a:gd name="T40" fmla="*/ 192 w 567"/>
                <a:gd name="T41" fmla="*/ 6 h 216"/>
                <a:gd name="T42" fmla="*/ 370 w 567"/>
                <a:gd name="T43" fmla="*/ 7 h 216"/>
                <a:gd name="T44" fmla="*/ 427 w 567"/>
                <a:gd name="T45" fmla="*/ 10 h 216"/>
                <a:gd name="T46" fmla="*/ 491 w 567"/>
                <a:gd name="T47" fmla="*/ 26 h 216"/>
                <a:gd name="T48" fmla="*/ 558 w 567"/>
                <a:gd name="T49" fmla="*/ 95 h 216"/>
                <a:gd name="T50" fmla="*/ 530 w 567"/>
                <a:gd name="T51" fmla="*/ 152 h 216"/>
                <a:gd name="T52" fmla="*/ 490 w 567"/>
                <a:gd name="T53" fmla="*/ 191 h 216"/>
                <a:gd name="T54" fmla="*/ 472 w 567"/>
                <a:gd name="T55" fmla="*/ 203 h 216"/>
                <a:gd name="T56" fmla="*/ 429 w 567"/>
                <a:gd name="T57" fmla="*/ 206 h 216"/>
                <a:gd name="T58" fmla="*/ 246 w 567"/>
                <a:gd name="T59" fmla="*/ 205 h 216"/>
                <a:gd name="T60" fmla="*/ 100 w 567"/>
                <a:gd name="T61" fmla="*/ 211 h 216"/>
                <a:gd name="T62" fmla="*/ 19 w 567"/>
                <a:gd name="T63" fmla="*/ 194 h 216"/>
                <a:gd name="T64" fmla="*/ 7 w 567"/>
                <a:gd name="T65" fmla="*/ 168 h 216"/>
                <a:gd name="T66" fmla="*/ 11 w 567"/>
                <a:gd name="T67" fmla="*/ 131 h 216"/>
                <a:gd name="T68" fmla="*/ 62 w 567"/>
                <a:gd name="T69" fmla="*/ 8 h 216"/>
                <a:gd name="T70" fmla="*/ 148 w 567"/>
                <a:gd name="T71" fmla="*/ 5 h 216"/>
                <a:gd name="T72" fmla="*/ 192 w 567"/>
                <a:gd name="T73" fmla="*/ 6 h 216"/>
                <a:gd name="T74" fmla="*/ 191 w 567"/>
                <a:gd name="T75"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216">
                  <a:moveTo>
                    <a:pt x="191" y="3"/>
                  </a:moveTo>
                  <a:cubicBezTo>
                    <a:pt x="176" y="3"/>
                    <a:pt x="161" y="3"/>
                    <a:pt x="147" y="2"/>
                  </a:cubicBezTo>
                  <a:cubicBezTo>
                    <a:pt x="116" y="1"/>
                    <a:pt x="85" y="0"/>
                    <a:pt x="55" y="5"/>
                  </a:cubicBezTo>
                  <a:cubicBezTo>
                    <a:pt x="13" y="12"/>
                    <a:pt x="11" y="68"/>
                    <a:pt x="9" y="102"/>
                  </a:cubicBezTo>
                  <a:cubicBezTo>
                    <a:pt x="8" y="116"/>
                    <a:pt x="7" y="129"/>
                    <a:pt x="4" y="143"/>
                  </a:cubicBezTo>
                  <a:cubicBezTo>
                    <a:pt x="3" y="153"/>
                    <a:pt x="0" y="159"/>
                    <a:pt x="2" y="168"/>
                  </a:cubicBezTo>
                  <a:cubicBezTo>
                    <a:pt x="5" y="182"/>
                    <a:pt x="14" y="199"/>
                    <a:pt x="27" y="207"/>
                  </a:cubicBezTo>
                  <a:cubicBezTo>
                    <a:pt x="38" y="214"/>
                    <a:pt x="54" y="214"/>
                    <a:pt x="68" y="214"/>
                  </a:cubicBezTo>
                  <a:cubicBezTo>
                    <a:pt x="71" y="214"/>
                    <a:pt x="75" y="213"/>
                    <a:pt x="78" y="214"/>
                  </a:cubicBezTo>
                  <a:cubicBezTo>
                    <a:pt x="106" y="214"/>
                    <a:pt x="134" y="214"/>
                    <a:pt x="162" y="212"/>
                  </a:cubicBezTo>
                  <a:cubicBezTo>
                    <a:pt x="210" y="209"/>
                    <a:pt x="259" y="210"/>
                    <a:pt x="307" y="210"/>
                  </a:cubicBezTo>
                  <a:cubicBezTo>
                    <a:pt x="332" y="210"/>
                    <a:pt x="356" y="211"/>
                    <a:pt x="381" y="210"/>
                  </a:cubicBezTo>
                  <a:cubicBezTo>
                    <a:pt x="410" y="210"/>
                    <a:pt x="440" y="210"/>
                    <a:pt x="469" y="206"/>
                  </a:cubicBezTo>
                  <a:cubicBezTo>
                    <a:pt x="489" y="204"/>
                    <a:pt x="496" y="191"/>
                    <a:pt x="510" y="178"/>
                  </a:cubicBezTo>
                  <a:cubicBezTo>
                    <a:pt x="529" y="161"/>
                    <a:pt x="548" y="141"/>
                    <a:pt x="558" y="117"/>
                  </a:cubicBezTo>
                  <a:cubicBezTo>
                    <a:pt x="567" y="97"/>
                    <a:pt x="563" y="92"/>
                    <a:pt x="549" y="77"/>
                  </a:cubicBezTo>
                  <a:cubicBezTo>
                    <a:pt x="534" y="60"/>
                    <a:pt x="516" y="44"/>
                    <a:pt x="499" y="28"/>
                  </a:cubicBezTo>
                  <a:cubicBezTo>
                    <a:pt x="485" y="15"/>
                    <a:pt x="475" y="10"/>
                    <a:pt x="455" y="8"/>
                  </a:cubicBezTo>
                  <a:cubicBezTo>
                    <a:pt x="400" y="2"/>
                    <a:pt x="344" y="3"/>
                    <a:pt x="289" y="2"/>
                  </a:cubicBezTo>
                  <a:cubicBezTo>
                    <a:pt x="256" y="1"/>
                    <a:pt x="224" y="2"/>
                    <a:pt x="191" y="3"/>
                  </a:cubicBezTo>
                  <a:cubicBezTo>
                    <a:pt x="188" y="3"/>
                    <a:pt x="189" y="6"/>
                    <a:pt x="192" y="6"/>
                  </a:cubicBezTo>
                  <a:cubicBezTo>
                    <a:pt x="251" y="5"/>
                    <a:pt x="311" y="5"/>
                    <a:pt x="370" y="7"/>
                  </a:cubicBezTo>
                  <a:cubicBezTo>
                    <a:pt x="389" y="8"/>
                    <a:pt x="408" y="9"/>
                    <a:pt x="427" y="10"/>
                  </a:cubicBezTo>
                  <a:cubicBezTo>
                    <a:pt x="449" y="10"/>
                    <a:pt x="474" y="9"/>
                    <a:pt x="491" y="26"/>
                  </a:cubicBezTo>
                  <a:cubicBezTo>
                    <a:pt x="513" y="48"/>
                    <a:pt x="542" y="68"/>
                    <a:pt x="558" y="95"/>
                  </a:cubicBezTo>
                  <a:cubicBezTo>
                    <a:pt x="567" y="109"/>
                    <a:pt x="538" y="141"/>
                    <a:pt x="530" y="152"/>
                  </a:cubicBezTo>
                  <a:cubicBezTo>
                    <a:pt x="518" y="166"/>
                    <a:pt x="503" y="178"/>
                    <a:pt x="490" y="191"/>
                  </a:cubicBezTo>
                  <a:cubicBezTo>
                    <a:pt x="483" y="197"/>
                    <a:pt x="481" y="201"/>
                    <a:pt x="472" y="203"/>
                  </a:cubicBezTo>
                  <a:cubicBezTo>
                    <a:pt x="458" y="205"/>
                    <a:pt x="443" y="205"/>
                    <a:pt x="429" y="206"/>
                  </a:cubicBezTo>
                  <a:cubicBezTo>
                    <a:pt x="368" y="209"/>
                    <a:pt x="307" y="206"/>
                    <a:pt x="246" y="205"/>
                  </a:cubicBezTo>
                  <a:cubicBezTo>
                    <a:pt x="197" y="205"/>
                    <a:pt x="149" y="211"/>
                    <a:pt x="100" y="211"/>
                  </a:cubicBezTo>
                  <a:cubicBezTo>
                    <a:pt x="77" y="211"/>
                    <a:pt x="34" y="216"/>
                    <a:pt x="19" y="194"/>
                  </a:cubicBezTo>
                  <a:cubicBezTo>
                    <a:pt x="14" y="186"/>
                    <a:pt x="10" y="177"/>
                    <a:pt x="7" y="168"/>
                  </a:cubicBezTo>
                  <a:cubicBezTo>
                    <a:pt x="3" y="157"/>
                    <a:pt x="10" y="142"/>
                    <a:pt x="11" y="131"/>
                  </a:cubicBezTo>
                  <a:cubicBezTo>
                    <a:pt x="17" y="90"/>
                    <a:pt x="8" y="17"/>
                    <a:pt x="62" y="8"/>
                  </a:cubicBezTo>
                  <a:cubicBezTo>
                    <a:pt x="90" y="3"/>
                    <a:pt x="119" y="4"/>
                    <a:pt x="148" y="5"/>
                  </a:cubicBezTo>
                  <a:cubicBezTo>
                    <a:pt x="162" y="6"/>
                    <a:pt x="177" y="6"/>
                    <a:pt x="192" y="6"/>
                  </a:cubicBezTo>
                  <a:cubicBezTo>
                    <a:pt x="195" y="6"/>
                    <a:pt x="194" y="3"/>
                    <a:pt x="191"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6168086" y="480420"/>
              <a:ext cx="3679134" cy="1758130"/>
            </a:xfrm>
            <a:custGeom>
              <a:avLst/>
              <a:gdLst>
                <a:gd name="T0" fmla="*/ 300 w 465"/>
                <a:gd name="T1" fmla="*/ 17 h 222"/>
                <a:gd name="T2" fmla="*/ 434 w 465"/>
                <a:gd name="T3" fmla="*/ 32 h 222"/>
                <a:gd name="T4" fmla="*/ 447 w 465"/>
                <a:gd name="T5" fmla="*/ 47 h 222"/>
                <a:gd name="T6" fmla="*/ 460 w 465"/>
                <a:gd name="T7" fmla="*/ 95 h 222"/>
                <a:gd name="T8" fmla="*/ 463 w 465"/>
                <a:gd name="T9" fmla="*/ 173 h 222"/>
                <a:gd name="T10" fmla="*/ 443 w 465"/>
                <a:gd name="T11" fmla="*/ 212 h 222"/>
                <a:gd name="T12" fmla="*/ 389 w 465"/>
                <a:gd name="T13" fmla="*/ 218 h 222"/>
                <a:gd name="T14" fmla="*/ 212 w 465"/>
                <a:gd name="T15" fmla="*/ 199 h 222"/>
                <a:gd name="T16" fmla="*/ 12 w 465"/>
                <a:gd name="T17" fmla="*/ 175 h 222"/>
                <a:gd name="T18" fmla="*/ 18 w 465"/>
                <a:gd name="T19" fmla="*/ 123 h 222"/>
                <a:gd name="T20" fmla="*/ 5 w 465"/>
                <a:gd name="T21" fmla="*/ 33 h 222"/>
                <a:gd name="T22" fmla="*/ 24 w 465"/>
                <a:gd name="T23" fmla="*/ 8 h 222"/>
                <a:gd name="T24" fmla="*/ 71 w 465"/>
                <a:gd name="T25" fmla="*/ 1 h 222"/>
                <a:gd name="T26" fmla="*/ 253 w 465"/>
                <a:gd name="T27" fmla="*/ 12 h 222"/>
                <a:gd name="T28" fmla="*/ 300 w 465"/>
                <a:gd name="T29"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222">
                  <a:moveTo>
                    <a:pt x="300" y="17"/>
                  </a:moveTo>
                  <a:cubicBezTo>
                    <a:pt x="338" y="21"/>
                    <a:pt x="401" y="20"/>
                    <a:pt x="434" y="32"/>
                  </a:cubicBezTo>
                  <a:cubicBezTo>
                    <a:pt x="445" y="36"/>
                    <a:pt x="442" y="41"/>
                    <a:pt x="447" y="47"/>
                  </a:cubicBezTo>
                  <a:cubicBezTo>
                    <a:pt x="459" y="61"/>
                    <a:pt x="459" y="78"/>
                    <a:pt x="460" y="95"/>
                  </a:cubicBezTo>
                  <a:cubicBezTo>
                    <a:pt x="461" y="122"/>
                    <a:pt x="457" y="147"/>
                    <a:pt x="463" y="173"/>
                  </a:cubicBezTo>
                  <a:cubicBezTo>
                    <a:pt x="465" y="183"/>
                    <a:pt x="450" y="204"/>
                    <a:pt x="443" y="212"/>
                  </a:cubicBezTo>
                  <a:cubicBezTo>
                    <a:pt x="433" y="222"/>
                    <a:pt x="410" y="219"/>
                    <a:pt x="389" y="218"/>
                  </a:cubicBezTo>
                  <a:cubicBezTo>
                    <a:pt x="322" y="215"/>
                    <a:pt x="280" y="202"/>
                    <a:pt x="212" y="199"/>
                  </a:cubicBezTo>
                  <a:cubicBezTo>
                    <a:pt x="192" y="198"/>
                    <a:pt x="17" y="187"/>
                    <a:pt x="12" y="175"/>
                  </a:cubicBezTo>
                  <a:cubicBezTo>
                    <a:pt x="7" y="163"/>
                    <a:pt x="16" y="135"/>
                    <a:pt x="18" y="123"/>
                  </a:cubicBezTo>
                  <a:cubicBezTo>
                    <a:pt x="21" y="95"/>
                    <a:pt x="0" y="60"/>
                    <a:pt x="5" y="33"/>
                  </a:cubicBezTo>
                  <a:cubicBezTo>
                    <a:pt x="7" y="22"/>
                    <a:pt x="14" y="17"/>
                    <a:pt x="24" y="8"/>
                  </a:cubicBezTo>
                  <a:cubicBezTo>
                    <a:pt x="31" y="0"/>
                    <a:pt x="54" y="0"/>
                    <a:pt x="71" y="1"/>
                  </a:cubicBezTo>
                  <a:cubicBezTo>
                    <a:pt x="121" y="3"/>
                    <a:pt x="233" y="8"/>
                    <a:pt x="253" y="12"/>
                  </a:cubicBezTo>
                  <a:cubicBezTo>
                    <a:pt x="300" y="17"/>
                    <a:pt x="300" y="17"/>
                    <a:pt x="30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6005207" y="456468"/>
              <a:ext cx="3856386" cy="1829986"/>
            </a:xfrm>
            <a:custGeom>
              <a:avLst/>
              <a:gdLst>
                <a:gd name="T0" fmla="*/ 320 w 488"/>
                <a:gd name="T1" fmla="*/ 21 h 231"/>
                <a:gd name="T2" fmla="*/ 386 w 488"/>
                <a:gd name="T3" fmla="*/ 26 h 231"/>
                <a:gd name="T4" fmla="*/ 464 w 488"/>
                <a:gd name="T5" fmla="*/ 47 h 231"/>
                <a:gd name="T6" fmla="*/ 473 w 488"/>
                <a:gd name="T7" fmla="*/ 62 h 231"/>
                <a:gd name="T8" fmla="*/ 478 w 488"/>
                <a:gd name="T9" fmla="*/ 85 h 231"/>
                <a:gd name="T10" fmla="*/ 478 w 488"/>
                <a:gd name="T11" fmla="*/ 127 h 231"/>
                <a:gd name="T12" fmla="*/ 480 w 488"/>
                <a:gd name="T13" fmla="*/ 169 h 231"/>
                <a:gd name="T14" fmla="*/ 467 w 488"/>
                <a:gd name="T15" fmla="*/ 208 h 231"/>
                <a:gd name="T16" fmla="*/ 374 w 488"/>
                <a:gd name="T17" fmla="*/ 216 h 231"/>
                <a:gd name="T18" fmla="*/ 290 w 488"/>
                <a:gd name="T19" fmla="*/ 205 h 231"/>
                <a:gd name="T20" fmla="*/ 193 w 488"/>
                <a:gd name="T21" fmla="*/ 198 h 231"/>
                <a:gd name="T22" fmla="*/ 91 w 488"/>
                <a:gd name="T23" fmla="*/ 189 h 231"/>
                <a:gd name="T24" fmla="*/ 49 w 488"/>
                <a:gd name="T25" fmla="*/ 182 h 231"/>
                <a:gd name="T26" fmla="*/ 37 w 488"/>
                <a:gd name="T27" fmla="*/ 179 h 231"/>
                <a:gd name="T28" fmla="*/ 37 w 488"/>
                <a:gd name="T29" fmla="*/ 144 h 231"/>
                <a:gd name="T30" fmla="*/ 36 w 488"/>
                <a:gd name="T31" fmla="*/ 86 h 231"/>
                <a:gd name="T32" fmla="*/ 60 w 488"/>
                <a:gd name="T33" fmla="*/ 7 h 231"/>
                <a:gd name="T34" fmla="*/ 120 w 488"/>
                <a:gd name="T35" fmla="*/ 7 h 231"/>
                <a:gd name="T36" fmla="*/ 186 w 488"/>
                <a:gd name="T37" fmla="*/ 10 h 231"/>
                <a:gd name="T38" fmla="*/ 320 w 488"/>
                <a:gd name="T39" fmla="*/ 21 h 231"/>
                <a:gd name="T40" fmla="*/ 321 w 488"/>
                <a:gd name="T41" fmla="*/ 18 h 231"/>
                <a:gd name="T42" fmla="*/ 140 w 488"/>
                <a:gd name="T43" fmla="*/ 4 h 231"/>
                <a:gd name="T44" fmla="*/ 87 w 488"/>
                <a:gd name="T45" fmla="*/ 2 h 231"/>
                <a:gd name="T46" fmla="*/ 43 w 488"/>
                <a:gd name="T47" fmla="*/ 10 h 231"/>
                <a:gd name="T48" fmla="*/ 36 w 488"/>
                <a:gd name="T49" fmla="*/ 129 h 231"/>
                <a:gd name="T50" fmla="*/ 31 w 488"/>
                <a:gd name="T51" fmla="*/ 179 h 231"/>
                <a:gd name="T52" fmla="*/ 45 w 488"/>
                <a:gd name="T53" fmla="*/ 185 h 231"/>
                <a:gd name="T54" fmla="*/ 131 w 488"/>
                <a:gd name="T55" fmla="*/ 197 h 231"/>
                <a:gd name="T56" fmla="*/ 222 w 488"/>
                <a:gd name="T57" fmla="*/ 203 h 231"/>
                <a:gd name="T58" fmla="*/ 353 w 488"/>
                <a:gd name="T59" fmla="*/ 218 h 231"/>
                <a:gd name="T60" fmla="*/ 429 w 488"/>
                <a:gd name="T61" fmla="*/ 224 h 231"/>
                <a:gd name="T62" fmla="*/ 466 w 488"/>
                <a:gd name="T63" fmla="*/ 216 h 231"/>
                <a:gd name="T64" fmla="*/ 486 w 488"/>
                <a:gd name="T65" fmla="*/ 180 h 231"/>
                <a:gd name="T66" fmla="*/ 484 w 488"/>
                <a:gd name="T67" fmla="*/ 155 h 231"/>
                <a:gd name="T68" fmla="*/ 483 w 488"/>
                <a:gd name="T69" fmla="*/ 112 h 231"/>
                <a:gd name="T70" fmla="*/ 471 w 488"/>
                <a:gd name="T71" fmla="*/ 49 h 231"/>
                <a:gd name="T72" fmla="*/ 443 w 488"/>
                <a:gd name="T73" fmla="*/ 29 h 231"/>
                <a:gd name="T74" fmla="*/ 321 w 488"/>
                <a:gd name="T75" fmla="*/ 18 h 231"/>
                <a:gd name="T76" fmla="*/ 320 w 488"/>
                <a:gd name="T77" fmla="*/ 2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 h="231">
                  <a:moveTo>
                    <a:pt x="320" y="21"/>
                  </a:moveTo>
                  <a:cubicBezTo>
                    <a:pt x="342" y="24"/>
                    <a:pt x="364" y="24"/>
                    <a:pt x="386" y="26"/>
                  </a:cubicBezTo>
                  <a:cubicBezTo>
                    <a:pt x="406" y="27"/>
                    <a:pt x="455" y="26"/>
                    <a:pt x="464" y="47"/>
                  </a:cubicBezTo>
                  <a:cubicBezTo>
                    <a:pt x="466" y="52"/>
                    <a:pt x="470" y="57"/>
                    <a:pt x="473" y="62"/>
                  </a:cubicBezTo>
                  <a:cubicBezTo>
                    <a:pt x="476" y="69"/>
                    <a:pt x="477" y="78"/>
                    <a:pt x="478" y="85"/>
                  </a:cubicBezTo>
                  <a:cubicBezTo>
                    <a:pt x="479" y="99"/>
                    <a:pt x="479" y="113"/>
                    <a:pt x="478" y="127"/>
                  </a:cubicBezTo>
                  <a:cubicBezTo>
                    <a:pt x="478" y="141"/>
                    <a:pt x="478" y="155"/>
                    <a:pt x="480" y="169"/>
                  </a:cubicBezTo>
                  <a:cubicBezTo>
                    <a:pt x="482" y="185"/>
                    <a:pt x="476" y="196"/>
                    <a:pt x="467" y="208"/>
                  </a:cubicBezTo>
                  <a:cubicBezTo>
                    <a:pt x="450" y="231"/>
                    <a:pt x="398" y="219"/>
                    <a:pt x="374" y="216"/>
                  </a:cubicBezTo>
                  <a:cubicBezTo>
                    <a:pt x="346" y="214"/>
                    <a:pt x="318" y="209"/>
                    <a:pt x="290" y="205"/>
                  </a:cubicBezTo>
                  <a:cubicBezTo>
                    <a:pt x="258" y="201"/>
                    <a:pt x="225" y="200"/>
                    <a:pt x="193" y="198"/>
                  </a:cubicBezTo>
                  <a:cubicBezTo>
                    <a:pt x="159" y="195"/>
                    <a:pt x="125" y="193"/>
                    <a:pt x="91" y="189"/>
                  </a:cubicBezTo>
                  <a:cubicBezTo>
                    <a:pt x="77" y="187"/>
                    <a:pt x="63" y="185"/>
                    <a:pt x="49" y="182"/>
                  </a:cubicBezTo>
                  <a:cubicBezTo>
                    <a:pt x="45" y="182"/>
                    <a:pt x="41" y="181"/>
                    <a:pt x="37" y="179"/>
                  </a:cubicBezTo>
                  <a:cubicBezTo>
                    <a:pt x="29" y="175"/>
                    <a:pt x="36" y="151"/>
                    <a:pt x="37" y="144"/>
                  </a:cubicBezTo>
                  <a:cubicBezTo>
                    <a:pt x="42" y="123"/>
                    <a:pt x="41" y="107"/>
                    <a:pt x="36" y="86"/>
                  </a:cubicBezTo>
                  <a:cubicBezTo>
                    <a:pt x="28" y="57"/>
                    <a:pt x="19" y="15"/>
                    <a:pt x="60" y="7"/>
                  </a:cubicBezTo>
                  <a:cubicBezTo>
                    <a:pt x="79" y="3"/>
                    <a:pt x="101" y="6"/>
                    <a:pt x="120" y="7"/>
                  </a:cubicBezTo>
                  <a:cubicBezTo>
                    <a:pt x="142" y="8"/>
                    <a:pt x="164" y="9"/>
                    <a:pt x="186" y="10"/>
                  </a:cubicBezTo>
                  <a:cubicBezTo>
                    <a:pt x="231" y="13"/>
                    <a:pt x="276" y="17"/>
                    <a:pt x="320" y="21"/>
                  </a:cubicBezTo>
                  <a:cubicBezTo>
                    <a:pt x="323" y="22"/>
                    <a:pt x="325" y="18"/>
                    <a:pt x="321" y="18"/>
                  </a:cubicBezTo>
                  <a:cubicBezTo>
                    <a:pt x="261" y="12"/>
                    <a:pt x="201" y="7"/>
                    <a:pt x="140" y="4"/>
                  </a:cubicBezTo>
                  <a:cubicBezTo>
                    <a:pt x="123" y="3"/>
                    <a:pt x="105" y="3"/>
                    <a:pt x="87" y="2"/>
                  </a:cubicBezTo>
                  <a:cubicBezTo>
                    <a:pt x="73" y="1"/>
                    <a:pt x="55" y="0"/>
                    <a:pt x="43" y="10"/>
                  </a:cubicBezTo>
                  <a:cubicBezTo>
                    <a:pt x="0" y="41"/>
                    <a:pt x="42" y="88"/>
                    <a:pt x="36" y="129"/>
                  </a:cubicBezTo>
                  <a:cubicBezTo>
                    <a:pt x="34" y="142"/>
                    <a:pt x="23" y="166"/>
                    <a:pt x="31" y="179"/>
                  </a:cubicBezTo>
                  <a:cubicBezTo>
                    <a:pt x="33" y="183"/>
                    <a:pt x="40" y="184"/>
                    <a:pt x="45" y="185"/>
                  </a:cubicBezTo>
                  <a:cubicBezTo>
                    <a:pt x="73" y="192"/>
                    <a:pt x="103" y="194"/>
                    <a:pt x="131" y="197"/>
                  </a:cubicBezTo>
                  <a:cubicBezTo>
                    <a:pt x="161" y="199"/>
                    <a:pt x="191" y="202"/>
                    <a:pt x="222" y="203"/>
                  </a:cubicBezTo>
                  <a:cubicBezTo>
                    <a:pt x="266" y="206"/>
                    <a:pt x="309" y="212"/>
                    <a:pt x="353" y="218"/>
                  </a:cubicBezTo>
                  <a:cubicBezTo>
                    <a:pt x="378" y="221"/>
                    <a:pt x="403" y="223"/>
                    <a:pt x="429" y="224"/>
                  </a:cubicBezTo>
                  <a:cubicBezTo>
                    <a:pt x="442" y="225"/>
                    <a:pt x="455" y="225"/>
                    <a:pt x="466" y="216"/>
                  </a:cubicBezTo>
                  <a:cubicBezTo>
                    <a:pt x="476" y="208"/>
                    <a:pt x="484" y="192"/>
                    <a:pt x="486" y="180"/>
                  </a:cubicBezTo>
                  <a:cubicBezTo>
                    <a:pt x="488" y="172"/>
                    <a:pt x="484" y="162"/>
                    <a:pt x="484" y="155"/>
                  </a:cubicBezTo>
                  <a:cubicBezTo>
                    <a:pt x="482" y="141"/>
                    <a:pt x="483" y="126"/>
                    <a:pt x="483" y="112"/>
                  </a:cubicBezTo>
                  <a:cubicBezTo>
                    <a:pt x="484" y="90"/>
                    <a:pt x="484" y="68"/>
                    <a:pt x="471" y="49"/>
                  </a:cubicBezTo>
                  <a:cubicBezTo>
                    <a:pt x="462" y="37"/>
                    <a:pt x="459" y="33"/>
                    <a:pt x="443" y="29"/>
                  </a:cubicBezTo>
                  <a:cubicBezTo>
                    <a:pt x="404" y="19"/>
                    <a:pt x="362" y="22"/>
                    <a:pt x="321" y="18"/>
                  </a:cubicBezTo>
                  <a:cubicBezTo>
                    <a:pt x="318" y="17"/>
                    <a:pt x="317" y="21"/>
                    <a:pt x="320" y="21"/>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5617175" y="585811"/>
              <a:ext cx="4100702" cy="1753337"/>
            </a:xfrm>
            <a:custGeom>
              <a:avLst/>
              <a:gdLst>
                <a:gd name="T0" fmla="*/ 354 w 519"/>
                <a:gd name="T1" fmla="*/ 17 h 222"/>
                <a:gd name="T2" fmla="*/ 488 w 519"/>
                <a:gd name="T3" fmla="*/ 32 h 222"/>
                <a:gd name="T4" fmla="*/ 502 w 519"/>
                <a:gd name="T5" fmla="*/ 47 h 222"/>
                <a:gd name="T6" fmla="*/ 514 w 519"/>
                <a:gd name="T7" fmla="*/ 95 h 222"/>
                <a:gd name="T8" fmla="*/ 517 w 519"/>
                <a:gd name="T9" fmla="*/ 174 h 222"/>
                <a:gd name="T10" fmla="*/ 497 w 519"/>
                <a:gd name="T11" fmla="*/ 212 h 222"/>
                <a:gd name="T12" fmla="*/ 444 w 519"/>
                <a:gd name="T13" fmla="*/ 218 h 222"/>
                <a:gd name="T14" fmla="*/ 267 w 519"/>
                <a:gd name="T15" fmla="*/ 199 h 222"/>
                <a:gd name="T16" fmla="*/ 66 w 519"/>
                <a:gd name="T17" fmla="*/ 175 h 222"/>
                <a:gd name="T18" fmla="*/ 3 w 519"/>
                <a:gd name="T19" fmla="*/ 77 h 222"/>
                <a:gd name="T20" fmla="*/ 78 w 519"/>
                <a:gd name="T21" fmla="*/ 8 h 222"/>
                <a:gd name="T22" fmla="*/ 125 w 519"/>
                <a:gd name="T23" fmla="*/ 1 h 222"/>
                <a:gd name="T24" fmla="*/ 307 w 519"/>
                <a:gd name="T25" fmla="*/ 12 h 222"/>
                <a:gd name="T26" fmla="*/ 354 w 519"/>
                <a:gd name="T2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222">
                  <a:moveTo>
                    <a:pt x="354" y="17"/>
                  </a:moveTo>
                  <a:cubicBezTo>
                    <a:pt x="392" y="21"/>
                    <a:pt x="455" y="20"/>
                    <a:pt x="488" y="32"/>
                  </a:cubicBezTo>
                  <a:cubicBezTo>
                    <a:pt x="500" y="36"/>
                    <a:pt x="497" y="41"/>
                    <a:pt x="502" y="47"/>
                  </a:cubicBezTo>
                  <a:cubicBezTo>
                    <a:pt x="513" y="61"/>
                    <a:pt x="513" y="78"/>
                    <a:pt x="514" y="95"/>
                  </a:cubicBezTo>
                  <a:cubicBezTo>
                    <a:pt x="515" y="122"/>
                    <a:pt x="512" y="147"/>
                    <a:pt x="517" y="174"/>
                  </a:cubicBezTo>
                  <a:cubicBezTo>
                    <a:pt x="519" y="183"/>
                    <a:pt x="505" y="205"/>
                    <a:pt x="497" y="212"/>
                  </a:cubicBezTo>
                  <a:cubicBezTo>
                    <a:pt x="487" y="222"/>
                    <a:pt x="464" y="219"/>
                    <a:pt x="444" y="218"/>
                  </a:cubicBezTo>
                  <a:cubicBezTo>
                    <a:pt x="376" y="215"/>
                    <a:pt x="334" y="202"/>
                    <a:pt x="267" y="199"/>
                  </a:cubicBezTo>
                  <a:cubicBezTo>
                    <a:pt x="246" y="198"/>
                    <a:pt x="72" y="188"/>
                    <a:pt x="66" y="175"/>
                  </a:cubicBezTo>
                  <a:cubicBezTo>
                    <a:pt x="62" y="164"/>
                    <a:pt x="14" y="128"/>
                    <a:pt x="3" y="77"/>
                  </a:cubicBezTo>
                  <a:cubicBezTo>
                    <a:pt x="0" y="66"/>
                    <a:pt x="69" y="17"/>
                    <a:pt x="78" y="8"/>
                  </a:cubicBezTo>
                  <a:cubicBezTo>
                    <a:pt x="86" y="0"/>
                    <a:pt x="109" y="1"/>
                    <a:pt x="125" y="1"/>
                  </a:cubicBezTo>
                  <a:cubicBezTo>
                    <a:pt x="175" y="3"/>
                    <a:pt x="288" y="8"/>
                    <a:pt x="307" y="12"/>
                  </a:cubicBezTo>
                  <a:cubicBezTo>
                    <a:pt x="354" y="17"/>
                    <a:pt x="354" y="17"/>
                    <a:pt x="354" y="17"/>
                  </a:cubicBezTo>
                </a:path>
              </a:pathLst>
            </a:custGeom>
            <a:solidFill>
              <a:srgbClr val="FFE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5607594" y="528325"/>
              <a:ext cx="4143818" cy="1806035"/>
            </a:xfrm>
            <a:custGeom>
              <a:avLst/>
              <a:gdLst>
                <a:gd name="T0" fmla="*/ 356 w 524"/>
                <a:gd name="T1" fmla="*/ 24 h 228"/>
                <a:gd name="T2" fmla="*/ 416 w 524"/>
                <a:gd name="T3" fmla="*/ 28 h 228"/>
                <a:gd name="T4" fmla="*/ 474 w 524"/>
                <a:gd name="T5" fmla="*/ 35 h 228"/>
                <a:gd name="T6" fmla="*/ 507 w 524"/>
                <a:gd name="T7" fmla="*/ 65 h 228"/>
                <a:gd name="T8" fmla="*/ 513 w 524"/>
                <a:gd name="T9" fmla="*/ 145 h 228"/>
                <a:gd name="T10" fmla="*/ 516 w 524"/>
                <a:gd name="T11" fmla="*/ 183 h 228"/>
                <a:gd name="T12" fmla="*/ 501 w 524"/>
                <a:gd name="T13" fmla="*/ 213 h 228"/>
                <a:gd name="T14" fmla="*/ 456 w 524"/>
                <a:gd name="T15" fmla="*/ 226 h 228"/>
                <a:gd name="T16" fmla="*/ 401 w 524"/>
                <a:gd name="T17" fmla="*/ 221 h 228"/>
                <a:gd name="T18" fmla="*/ 318 w 524"/>
                <a:gd name="T19" fmla="*/ 210 h 228"/>
                <a:gd name="T20" fmla="*/ 229 w 524"/>
                <a:gd name="T21" fmla="*/ 204 h 228"/>
                <a:gd name="T22" fmla="*/ 121 w 524"/>
                <a:gd name="T23" fmla="*/ 194 h 228"/>
                <a:gd name="T24" fmla="*/ 77 w 524"/>
                <a:gd name="T25" fmla="*/ 186 h 228"/>
                <a:gd name="T26" fmla="*/ 59 w 524"/>
                <a:gd name="T27" fmla="*/ 169 h 228"/>
                <a:gd name="T28" fmla="*/ 21 w 524"/>
                <a:gd name="T29" fmla="*/ 121 h 228"/>
                <a:gd name="T30" fmla="*/ 11 w 524"/>
                <a:gd name="T31" fmla="*/ 74 h 228"/>
                <a:gd name="T32" fmla="*/ 81 w 524"/>
                <a:gd name="T33" fmla="*/ 16 h 228"/>
                <a:gd name="T34" fmla="*/ 166 w 524"/>
                <a:gd name="T35" fmla="*/ 10 h 228"/>
                <a:gd name="T36" fmla="*/ 252 w 524"/>
                <a:gd name="T37" fmla="*/ 15 h 228"/>
                <a:gd name="T38" fmla="*/ 356 w 524"/>
                <a:gd name="T39" fmla="*/ 24 h 228"/>
                <a:gd name="T40" fmla="*/ 355 w 524"/>
                <a:gd name="T41" fmla="*/ 23 h 228"/>
                <a:gd name="T42" fmla="*/ 188 w 524"/>
                <a:gd name="T43" fmla="*/ 11 h 228"/>
                <a:gd name="T44" fmla="*/ 83 w 524"/>
                <a:gd name="T45" fmla="*/ 11 h 228"/>
                <a:gd name="T46" fmla="*/ 58 w 524"/>
                <a:gd name="T47" fmla="*/ 30 h 228"/>
                <a:gd name="T48" fmla="*/ 16 w 524"/>
                <a:gd name="T49" fmla="*/ 64 h 228"/>
                <a:gd name="T50" fmla="*/ 4 w 524"/>
                <a:gd name="T51" fmla="*/ 95 h 228"/>
                <a:gd name="T52" fmla="*/ 40 w 524"/>
                <a:gd name="T53" fmla="*/ 153 h 228"/>
                <a:gd name="T54" fmla="*/ 79 w 524"/>
                <a:gd name="T55" fmla="*/ 188 h 228"/>
                <a:gd name="T56" fmla="*/ 247 w 524"/>
                <a:gd name="T57" fmla="*/ 206 h 228"/>
                <a:gd name="T58" fmla="*/ 401 w 524"/>
                <a:gd name="T59" fmla="*/ 222 h 228"/>
                <a:gd name="T60" fmla="*/ 477 w 524"/>
                <a:gd name="T61" fmla="*/ 227 h 228"/>
                <a:gd name="T62" fmla="*/ 519 w 524"/>
                <a:gd name="T63" fmla="*/ 192 h 228"/>
                <a:gd name="T64" fmla="*/ 518 w 524"/>
                <a:gd name="T65" fmla="*/ 152 h 228"/>
                <a:gd name="T66" fmla="*/ 518 w 524"/>
                <a:gd name="T67" fmla="*/ 102 h 228"/>
                <a:gd name="T68" fmla="*/ 509 w 524"/>
                <a:gd name="T69" fmla="*/ 60 h 228"/>
                <a:gd name="T70" fmla="*/ 491 w 524"/>
                <a:gd name="T71" fmla="*/ 39 h 228"/>
                <a:gd name="T72" fmla="*/ 355 w 524"/>
                <a:gd name="T73" fmla="*/ 23 h 228"/>
                <a:gd name="T74" fmla="*/ 356 w 524"/>
                <a:gd name="T75"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4" h="228">
                  <a:moveTo>
                    <a:pt x="356" y="24"/>
                  </a:moveTo>
                  <a:cubicBezTo>
                    <a:pt x="376" y="26"/>
                    <a:pt x="396" y="27"/>
                    <a:pt x="416" y="28"/>
                  </a:cubicBezTo>
                  <a:cubicBezTo>
                    <a:pt x="436" y="29"/>
                    <a:pt x="455" y="31"/>
                    <a:pt x="474" y="35"/>
                  </a:cubicBezTo>
                  <a:cubicBezTo>
                    <a:pt x="493" y="39"/>
                    <a:pt x="499" y="49"/>
                    <a:pt x="507" y="65"/>
                  </a:cubicBezTo>
                  <a:cubicBezTo>
                    <a:pt x="518" y="87"/>
                    <a:pt x="513" y="121"/>
                    <a:pt x="513" y="145"/>
                  </a:cubicBezTo>
                  <a:cubicBezTo>
                    <a:pt x="512" y="158"/>
                    <a:pt x="515" y="170"/>
                    <a:pt x="516" y="183"/>
                  </a:cubicBezTo>
                  <a:cubicBezTo>
                    <a:pt x="516" y="193"/>
                    <a:pt x="506" y="205"/>
                    <a:pt x="501" y="213"/>
                  </a:cubicBezTo>
                  <a:cubicBezTo>
                    <a:pt x="490" y="228"/>
                    <a:pt x="473" y="227"/>
                    <a:pt x="456" y="226"/>
                  </a:cubicBezTo>
                  <a:cubicBezTo>
                    <a:pt x="438" y="225"/>
                    <a:pt x="419" y="223"/>
                    <a:pt x="401" y="221"/>
                  </a:cubicBezTo>
                  <a:cubicBezTo>
                    <a:pt x="373" y="218"/>
                    <a:pt x="346" y="213"/>
                    <a:pt x="318" y="210"/>
                  </a:cubicBezTo>
                  <a:cubicBezTo>
                    <a:pt x="288" y="206"/>
                    <a:pt x="259" y="206"/>
                    <a:pt x="229" y="204"/>
                  </a:cubicBezTo>
                  <a:cubicBezTo>
                    <a:pt x="193" y="201"/>
                    <a:pt x="157" y="198"/>
                    <a:pt x="121" y="194"/>
                  </a:cubicBezTo>
                  <a:cubicBezTo>
                    <a:pt x="106" y="192"/>
                    <a:pt x="91" y="191"/>
                    <a:pt x="77" y="186"/>
                  </a:cubicBezTo>
                  <a:cubicBezTo>
                    <a:pt x="69" y="184"/>
                    <a:pt x="64" y="175"/>
                    <a:pt x="59" y="169"/>
                  </a:cubicBezTo>
                  <a:cubicBezTo>
                    <a:pt x="45" y="154"/>
                    <a:pt x="31" y="138"/>
                    <a:pt x="21" y="121"/>
                  </a:cubicBezTo>
                  <a:cubicBezTo>
                    <a:pt x="13" y="108"/>
                    <a:pt x="0" y="88"/>
                    <a:pt x="11" y="74"/>
                  </a:cubicBezTo>
                  <a:cubicBezTo>
                    <a:pt x="31" y="51"/>
                    <a:pt x="58" y="36"/>
                    <a:pt x="81" y="16"/>
                  </a:cubicBezTo>
                  <a:cubicBezTo>
                    <a:pt x="99" y="0"/>
                    <a:pt x="142" y="9"/>
                    <a:pt x="166" y="10"/>
                  </a:cubicBezTo>
                  <a:cubicBezTo>
                    <a:pt x="195" y="12"/>
                    <a:pt x="223" y="13"/>
                    <a:pt x="252" y="15"/>
                  </a:cubicBezTo>
                  <a:cubicBezTo>
                    <a:pt x="287" y="17"/>
                    <a:pt x="321" y="21"/>
                    <a:pt x="356" y="24"/>
                  </a:cubicBezTo>
                  <a:cubicBezTo>
                    <a:pt x="359" y="24"/>
                    <a:pt x="356" y="24"/>
                    <a:pt x="355" y="23"/>
                  </a:cubicBezTo>
                  <a:cubicBezTo>
                    <a:pt x="299" y="18"/>
                    <a:pt x="244" y="13"/>
                    <a:pt x="188" y="11"/>
                  </a:cubicBezTo>
                  <a:cubicBezTo>
                    <a:pt x="155" y="9"/>
                    <a:pt x="115" y="1"/>
                    <a:pt x="83" y="11"/>
                  </a:cubicBezTo>
                  <a:cubicBezTo>
                    <a:pt x="74" y="14"/>
                    <a:pt x="65" y="24"/>
                    <a:pt x="58" y="30"/>
                  </a:cubicBezTo>
                  <a:cubicBezTo>
                    <a:pt x="43" y="41"/>
                    <a:pt x="29" y="52"/>
                    <a:pt x="16" y="64"/>
                  </a:cubicBezTo>
                  <a:cubicBezTo>
                    <a:pt x="4" y="75"/>
                    <a:pt x="0" y="79"/>
                    <a:pt x="4" y="95"/>
                  </a:cubicBezTo>
                  <a:cubicBezTo>
                    <a:pt x="11" y="117"/>
                    <a:pt x="25" y="136"/>
                    <a:pt x="40" y="153"/>
                  </a:cubicBezTo>
                  <a:cubicBezTo>
                    <a:pt x="52" y="167"/>
                    <a:pt x="61" y="184"/>
                    <a:pt x="79" y="188"/>
                  </a:cubicBezTo>
                  <a:cubicBezTo>
                    <a:pt x="133" y="201"/>
                    <a:pt x="192" y="202"/>
                    <a:pt x="247" y="206"/>
                  </a:cubicBezTo>
                  <a:cubicBezTo>
                    <a:pt x="299" y="209"/>
                    <a:pt x="350" y="216"/>
                    <a:pt x="401" y="222"/>
                  </a:cubicBezTo>
                  <a:cubicBezTo>
                    <a:pt x="426" y="225"/>
                    <a:pt x="452" y="227"/>
                    <a:pt x="477" y="227"/>
                  </a:cubicBezTo>
                  <a:cubicBezTo>
                    <a:pt x="499" y="227"/>
                    <a:pt x="510" y="211"/>
                    <a:pt x="519" y="192"/>
                  </a:cubicBezTo>
                  <a:cubicBezTo>
                    <a:pt x="524" y="180"/>
                    <a:pt x="518" y="165"/>
                    <a:pt x="518" y="152"/>
                  </a:cubicBezTo>
                  <a:cubicBezTo>
                    <a:pt x="517" y="136"/>
                    <a:pt x="518" y="119"/>
                    <a:pt x="518" y="102"/>
                  </a:cubicBezTo>
                  <a:cubicBezTo>
                    <a:pt x="517" y="87"/>
                    <a:pt x="516" y="73"/>
                    <a:pt x="509" y="60"/>
                  </a:cubicBezTo>
                  <a:cubicBezTo>
                    <a:pt x="505" y="52"/>
                    <a:pt x="500" y="42"/>
                    <a:pt x="491" y="39"/>
                  </a:cubicBezTo>
                  <a:cubicBezTo>
                    <a:pt x="448" y="24"/>
                    <a:pt x="400" y="28"/>
                    <a:pt x="355" y="23"/>
                  </a:cubicBezTo>
                  <a:cubicBezTo>
                    <a:pt x="351" y="23"/>
                    <a:pt x="354" y="24"/>
                    <a:pt x="356" y="24"/>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8" name="PA_库_文本框 207"/>
          <p:cNvSpPr txBox="1"/>
          <p:nvPr>
            <p:custDataLst>
              <p:tags r:id="rId2"/>
            </p:custDataLst>
          </p:nvPr>
        </p:nvSpPr>
        <p:spPr>
          <a:xfrm>
            <a:off x="3568301" y="1367047"/>
            <a:ext cx="1544013" cy="461665"/>
          </a:xfrm>
          <a:prstGeom prst="rect">
            <a:avLst/>
          </a:prstGeom>
          <a:noFill/>
        </p:spPr>
        <p:txBody>
          <a:bodyPr wrap="none" rtlCol="0">
            <a:spAutoFit/>
          </a:bodyPr>
          <a:lstStyle/>
          <a:p>
            <a:pPr algn="ctr"/>
            <a:r>
              <a:rPr lang="en-US" altLang="zh-CN" sz="2400" b="1" i="1" smtClean="0">
                <a:latin typeface="Times New Roman" panose="02020603050405020304" pitchFamily="18" charset="0"/>
                <a:ea typeface="方正静蕾简体" panose="02000000000000000000" pitchFamily="2" charset="-122"/>
                <a:cs typeface="Times New Roman" panose="02020603050405020304" pitchFamily="18" charset="0"/>
              </a:rPr>
              <a:t>thành viên</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209" name="PA_库_文本框 208"/>
          <p:cNvSpPr txBox="1"/>
          <p:nvPr>
            <p:custDataLst>
              <p:tags r:id="rId3"/>
            </p:custDataLst>
          </p:nvPr>
        </p:nvSpPr>
        <p:spPr>
          <a:xfrm rot="220951">
            <a:off x="3421247" y="712891"/>
            <a:ext cx="1563249" cy="461665"/>
          </a:xfrm>
          <a:prstGeom prst="rect">
            <a:avLst/>
          </a:prstGeom>
          <a:noFill/>
        </p:spPr>
        <p:txBody>
          <a:bodyPr wrap="none" rtlCol="0">
            <a:spAutoFit/>
          </a:bodyPr>
          <a:lstStyle/>
          <a:p>
            <a:pPr algn="ctr"/>
            <a:r>
              <a:rPr lang="en-US" altLang="zh-CN" sz="2400" b="1" i="1" smtClean="0">
                <a:latin typeface="Times New Roman" panose="02020603050405020304" pitchFamily="18" charset="0"/>
                <a:ea typeface="方正静蕾简体" panose="02000000000000000000" pitchFamily="2" charset="-122"/>
                <a:cs typeface="Times New Roman" panose="02020603050405020304" pitchFamily="18" charset="0"/>
              </a:rPr>
              <a:t>Danh sách</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214" name="PA_库_图片 213"/>
          <p:cNvPicPr>
            <a:picLocks noChangeAspect="1"/>
          </p:cNvPicPr>
          <p:nvPr>
            <p:custDataLst>
              <p:tags r:id="rId4"/>
            </p:custDataLst>
          </p:nvPr>
        </p:nvPicPr>
        <p:blipFill>
          <a:blip r:embed="rId16"/>
          <a:stretch>
            <a:fillRect/>
          </a:stretch>
        </p:blipFill>
        <p:spPr>
          <a:xfrm>
            <a:off x="5795157" y="1654572"/>
            <a:ext cx="5930152" cy="732073"/>
          </a:xfrm>
          <a:prstGeom prst="rect">
            <a:avLst/>
          </a:prstGeom>
          <a:effectLst>
            <a:outerShdw blurRad="50800" dist="38100" dir="2700000" algn="tl" rotWithShape="0">
              <a:prstClr val="black">
                <a:alpha val="40000"/>
              </a:prstClr>
            </a:outerShdw>
          </a:effectLst>
        </p:spPr>
      </p:pic>
      <p:sp>
        <p:nvSpPr>
          <p:cNvPr id="215" name="PA_库_文本框 214"/>
          <p:cNvSpPr txBox="1"/>
          <p:nvPr>
            <p:custDataLst>
              <p:tags r:id="rId5"/>
            </p:custDataLst>
          </p:nvPr>
        </p:nvSpPr>
        <p:spPr>
          <a:xfrm>
            <a:off x="6020183" y="1813300"/>
            <a:ext cx="3780843"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1. Từ </a:t>
            </a:r>
            <a:r>
              <a:rPr lang="en-US" sz="2400" dirty="0" err="1" smtClean="0">
                <a:latin typeface="Times New Roman" panose="02020603050405020304" pitchFamily="18" charset="0"/>
                <a:cs typeface="Times New Roman" panose="02020603050405020304" pitchFamily="18" charset="0"/>
              </a:rPr>
              <a:t>Huệ</a:t>
            </a:r>
            <a:r>
              <a:rPr lang="en-US" sz="2400" dirty="0" smtClean="0">
                <a:latin typeface="Times New Roman" panose="02020603050405020304" pitchFamily="18" charset="0"/>
                <a:cs typeface="Times New Roman" panose="02020603050405020304" pitchFamily="18" charset="0"/>
              </a:rPr>
              <a:t> Sơn - 2001190791</a:t>
            </a:r>
            <a:endParaRPr lang="en-US" sz="2400" dirty="0">
              <a:latin typeface="Times New Roman" panose="02020603050405020304" pitchFamily="18" charset="0"/>
              <a:cs typeface="Times New Roman" panose="02020603050405020304" pitchFamily="18" charset="0"/>
            </a:endParaRPr>
          </a:p>
        </p:txBody>
      </p:sp>
      <p:pic>
        <p:nvPicPr>
          <p:cNvPr id="30" name="PA_库_图片 213"/>
          <p:cNvPicPr>
            <a:picLocks noChangeAspect="1"/>
          </p:cNvPicPr>
          <p:nvPr>
            <p:custDataLst>
              <p:tags r:id="rId6"/>
            </p:custDataLst>
          </p:nvPr>
        </p:nvPicPr>
        <p:blipFill>
          <a:blip r:embed="rId16"/>
          <a:stretch>
            <a:fillRect/>
          </a:stretch>
        </p:blipFill>
        <p:spPr>
          <a:xfrm>
            <a:off x="5772606" y="2661298"/>
            <a:ext cx="5930152" cy="732073"/>
          </a:xfrm>
          <a:prstGeom prst="rect">
            <a:avLst/>
          </a:prstGeom>
          <a:effectLst>
            <a:outerShdw blurRad="50800" dist="38100" dir="2700000" algn="tl" rotWithShape="0">
              <a:prstClr val="black">
                <a:alpha val="40000"/>
              </a:prstClr>
            </a:outerShdw>
          </a:effectLst>
        </p:spPr>
      </p:pic>
      <p:pic>
        <p:nvPicPr>
          <p:cNvPr id="31" name="PA_库_图片 213"/>
          <p:cNvPicPr>
            <a:picLocks noChangeAspect="1"/>
          </p:cNvPicPr>
          <p:nvPr>
            <p:custDataLst>
              <p:tags r:id="rId7"/>
            </p:custDataLst>
          </p:nvPr>
        </p:nvPicPr>
        <p:blipFill>
          <a:blip r:embed="rId16"/>
          <a:stretch>
            <a:fillRect/>
          </a:stretch>
        </p:blipFill>
        <p:spPr>
          <a:xfrm>
            <a:off x="5694860" y="4776430"/>
            <a:ext cx="5930152" cy="732073"/>
          </a:xfrm>
          <a:prstGeom prst="rect">
            <a:avLst/>
          </a:prstGeom>
          <a:effectLst>
            <a:outerShdw blurRad="50800" dist="38100" dir="2700000" algn="tl" rotWithShape="0">
              <a:prstClr val="black">
                <a:alpha val="40000"/>
              </a:prstClr>
            </a:outerShdw>
          </a:effectLst>
        </p:spPr>
      </p:pic>
      <p:sp>
        <p:nvSpPr>
          <p:cNvPr id="32" name="PA_库_文本框 214"/>
          <p:cNvSpPr txBox="1"/>
          <p:nvPr>
            <p:custDataLst>
              <p:tags r:id="rId8"/>
            </p:custDataLst>
          </p:nvPr>
        </p:nvSpPr>
        <p:spPr>
          <a:xfrm>
            <a:off x="6025352" y="2796501"/>
            <a:ext cx="3756798"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2. </a:t>
            </a:r>
            <a:r>
              <a:rPr lang="en-US" sz="2400" dirty="0" err="1" smtClean="0">
                <a:latin typeface="Times New Roman" panose="02020603050405020304" pitchFamily="18" charset="0"/>
                <a:cs typeface="Times New Roman" panose="02020603050405020304" pitchFamily="18" charset="0"/>
              </a:rPr>
              <a:t>Lê</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Thùy</a:t>
            </a:r>
            <a:r>
              <a:rPr lang="en-US" sz="2400" dirty="0" smtClean="0">
                <a:latin typeface="Times New Roman" panose="02020603050405020304" pitchFamily="18" charset="0"/>
                <a:cs typeface="Times New Roman" panose="02020603050405020304" pitchFamily="18" charset="0"/>
              </a:rPr>
              <a:t> Na - 2001190679</a:t>
            </a:r>
            <a:endParaRPr lang="en-US" sz="2400" dirty="0">
              <a:latin typeface="Times New Roman" panose="02020603050405020304" pitchFamily="18" charset="0"/>
              <a:cs typeface="Times New Roman" panose="02020603050405020304" pitchFamily="18" charset="0"/>
            </a:endParaRPr>
          </a:p>
        </p:txBody>
      </p:sp>
      <p:sp>
        <p:nvSpPr>
          <p:cNvPr id="33" name="PA_库_文本框 214"/>
          <p:cNvSpPr txBox="1"/>
          <p:nvPr>
            <p:custDataLst>
              <p:tags r:id="rId9"/>
            </p:custDataLst>
          </p:nvPr>
        </p:nvSpPr>
        <p:spPr>
          <a:xfrm>
            <a:off x="6034982" y="4911633"/>
            <a:ext cx="517301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4</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Phạm</a:t>
            </a:r>
            <a:r>
              <a:rPr lang="en-US" sz="2400" dirty="0" smtClean="0">
                <a:latin typeface="Times New Roman" panose="02020603050405020304" pitchFamily="18" charset="0"/>
                <a:cs typeface="Times New Roman" panose="02020603050405020304" pitchFamily="18" charset="0"/>
              </a:rPr>
              <a:t> Kim </a:t>
            </a:r>
            <a:r>
              <a:rPr lang="en-US" sz="2400" dirty="0" err="1" smtClean="0">
                <a:latin typeface="Times New Roman" panose="02020603050405020304" pitchFamily="18" charset="0"/>
                <a:cs typeface="Times New Roman" panose="02020603050405020304" pitchFamily="18" charset="0"/>
              </a:rPr>
              <a:t>Hoàng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Hiến</a:t>
            </a:r>
            <a:r>
              <a:rPr lang="en-US" sz="2400" dirty="0" smtClean="0">
                <a:latin typeface="Times New Roman" panose="02020603050405020304" pitchFamily="18" charset="0"/>
                <a:cs typeface="Times New Roman" panose="02020603050405020304" pitchFamily="18" charset="0"/>
              </a:rPr>
              <a:t> - 2001190523</a:t>
            </a:r>
            <a:endParaRPr lang="en-US" sz="2400" dirty="0">
              <a:latin typeface="Times New Roman" panose="02020603050405020304" pitchFamily="18" charset="0"/>
              <a:cs typeface="Times New Roman" panose="02020603050405020304" pitchFamily="18" charset="0"/>
            </a:endParaRPr>
          </a:p>
        </p:txBody>
      </p:sp>
      <p:pic>
        <p:nvPicPr>
          <p:cNvPr id="24" name="PA_库_图片 213"/>
          <p:cNvPicPr>
            <a:picLocks noChangeAspect="1"/>
          </p:cNvPicPr>
          <p:nvPr>
            <p:custDataLst>
              <p:tags r:id="rId10"/>
            </p:custDataLst>
          </p:nvPr>
        </p:nvPicPr>
        <p:blipFill>
          <a:blip r:embed="rId16"/>
          <a:stretch>
            <a:fillRect/>
          </a:stretch>
        </p:blipFill>
        <p:spPr>
          <a:xfrm>
            <a:off x="5694860" y="3715781"/>
            <a:ext cx="5930152" cy="732073"/>
          </a:xfrm>
          <a:prstGeom prst="rect">
            <a:avLst/>
          </a:prstGeom>
          <a:effectLst>
            <a:outerShdw blurRad="50800" dist="38100" dir="2700000" algn="tl" rotWithShape="0">
              <a:prstClr val="black">
                <a:alpha val="40000"/>
              </a:prstClr>
            </a:outerShdw>
          </a:effectLst>
        </p:spPr>
      </p:pic>
      <p:sp>
        <p:nvSpPr>
          <p:cNvPr id="27" name="PA_库_文本框 214"/>
          <p:cNvSpPr txBox="1"/>
          <p:nvPr>
            <p:custDataLst>
              <p:tags r:id="rId11"/>
            </p:custDataLst>
          </p:nvPr>
        </p:nvSpPr>
        <p:spPr>
          <a:xfrm>
            <a:off x="5943234" y="3837287"/>
            <a:ext cx="426052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3. </a:t>
            </a:r>
            <a:r>
              <a:rPr lang="en-US" sz="2400" dirty="0" err="1" smtClean="0">
                <a:latin typeface="Times New Roman" panose="02020603050405020304" pitchFamily="18" charset="0"/>
                <a:cs typeface="Times New Roman" panose="02020603050405020304" pitchFamily="18" charset="0"/>
              </a:rPr>
              <a:t>Huỳnh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Mỹ</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Trân</a:t>
            </a:r>
            <a:r>
              <a:rPr lang="en-US" sz="2400" dirty="0" smtClean="0">
                <a:latin typeface="Times New Roman" panose="02020603050405020304" pitchFamily="18" charset="0"/>
                <a:cs typeface="Times New Roman" panose="02020603050405020304" pitchFamily="18" charset="0"/>
              </a:rPr>
              <a:t> - 2001190876</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556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80">
                                          <p:stCondLst>
                                            <p:cond delay="0"/>
                                          </p:stCondLst>
                                        </p:cTn>
                                        <p:tgtEl>
                                          <p:spTgt spid="214"/>
                                        </p:tgtEl>
                                      </p:cBhvr>
                                    </p:animEffect>
                                    <p:anim calcmode="lin" valueType="num">
                                      <p:cBhvr>
                                        <p:cTn id="8"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13" dur="26">
                                          <p:stCondLst>
                                            <p:cond delay="650"/>
                                          </p:stCondLst>
                                        </p:cTn>
                                        <p:tgtEl>
                                          <p:spTgt spid="214"/>
                                        </p:tgtEl>
                                      </p:cBhvr>
                                      <p:to x="100000" y="60000"/>
                                    </p:animScale>
                                    <p:animScale>
                                      <p:cBhvr>
                                        <p:cTn id="14" dur="166" decel="50000">
                                          <p:stCondLst>
                                            <p:cond delay="676"/>
                                          </p:stCondLst>
                                        </p:cTn>
                                        <p:tgtEl>
                                          <p:spTgt spid="214"/>
                                        </p:tgtEl>
                                      </p:cBhvr>
                                      <p:to x="100000" y="100000"/>
                                    </p:animScale>
                                    <p:animScale>
                                      <p:cBhvr>
                                        <p:cTn id="15" dur="26">
                                          <p:stCondLst>
                                            <p:cond delay="1312"/>
                                          </p:stCondLst>
                                        </p:cTn>
                                        <p:tgtEl>
                                          <p:spTgt spid="214"/>
                                        </p:tgtEl>
                                      </p:cBhvr>
                                      <p:to x="100000" y="80000"/>
                                    </p:animScale>
                                    <p:animScale>
                                      <p:cBhvr>
                                        <p:cTn id="16" dur="166" decel="50000">
                                          <p:stCondLst>
                                            <p:cond delay="1338"/>
                                          </p:stCondLst>
                                        </p:cTn>
                                        <p:tgtEl>
                                          <p:spTgt spid="214"/>
                                        </p:tgtEl>
                                      </p:cBhvr>
                                      <p:to x="100000" y="100000"/>
                                    </p:animScale>
                                    <p:animScale>
                                      <p:cBhvr>
                                        <p:cTn id="17" dur="26">
                                          <p:stCondLst>
                                            <p:cond delay="1642"/>
                                          </p:stCondLst>
                                        </p:cTn>
                                        <p:tgtEl>
                                          <p:spTgt spid="214"/>
                                        </p:tgtEl>
                                      </p:cBhvr>
                                      <p:to x="100000" y="90000"/>
                                    </p:animScale>
                                    <p:animScale>
                                      <p:cBhvr>
                                        <p:cTn id="18" dur="166" decel="50000">
                                          <p:stCondLst>
                                            <p:cond delay="1668"/>
                                          </p:stCondLst>
                                        </p:cTn>
                                        <p:tgtEl>
                                          <p:spTgt spid="214"/>
                                        </p:tgtEl>
                                      </p:cBhvr>
                                      <p:to x="100000" y="100000"/>
                                    </p:animScale>
                                    <p:animScale>
                                      <p:cBhvr>
                                        <p:cTn id="19" dur="26">
                                          <p:stCondLst>
                                            <p:cond delay="1808"/>
                                          </p:stCondLst>
                                        </p:cTn>
                                        <p:tgtEl>
                                          <p:spTgt spid="214"/>
                                        </p:tgtEl>
                                      </p:cBhvr>
                                      <p:to x="100000" y="95000"/>
                                    </p:animScale>
                                    <p:animScale>
                                      <p:cBhvr>
                                        <p:cTn id="20" dur="166" decel="50000">
                                          <p:stCondLst>
                                            <p:cond delay="1834"/>
                                          </p:stCondLst>
                                        </p:cTn>
                                        <p:tgtEl>
                                          <p:spTgt spid="214"/>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5"/>
                                        </p:tgtEl>
                                        <p:attrNameLst>
                                          <p:attrName>style.visibility</p:attrName>
                                        </p:attrNameLst>
                                      </p:cBhvr>
                                      <p:to>
                                        <p:strVal val="visible"/>
                                      </p:to>
                                    </p:set>
                                    <p:animEffect transition="in" filter="wipe(left)">
                                      <p:cBhvr>
                                        <p:cTn id="24" dur="500"/>
                                        <p:tgtEl>
                                          <p:spTgt spid="215"/>
                                        </p:tgtEl>
                                      </p:cBhvr>
                                    </p:animEffect>
                                  </p:childTnLst>
                                </p:cTn>
                              </p:par>
                              <p:par>
                                <p:cTn id="25" presetID="26"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80">
                                          <p:stCondLst>
                                            <p:cond delay="0"/>
                                          </p:stCondLst>
                                        </p:cTn>
                                        <p:tgtEl>
                                          <p:spTgt spid="30"/>
                                        </p:tgtEl>
                                      </p:cBhvr>
                                    </p:animEffect>
                                    <p:anim calcmode="lin" valueType="num">
                                      <p:cBhvr>
                                        <p:cTn id="2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33" dur="26">
                                          <p:stCondLst>
                                            <p:cond delay="650"/>
                                          </p:stCondLst>
                                        </p:cTn>
                                        <p:tgtEl>
                                          <p:spTgt spid="30"/>
                                        </p:tgtEl>
                                      </p:cBhvr>
                                      <p:to x="100000" y="60000"/>
                                    </p:animScale>
                                    <p:animScale>
                                      <p:cBhvr>
                                        <p:cTn id="34" dur="166" decel="50000">
                                          <p:stCondLst>
                                            <p:cond delay="676"/>
                                          </p:stCondLst>
                                        </p:cTn>
                                        <p:tgtEl>
                                          <p:spTgt spid="30"/>
                                        </p:tgtEl>
                                      </p:cBhvr>
                                      <p:to x="100000" y="100000"/>
                                    </p:animScale>
                                    <p:animScale>
                                      <p:cBhvr>
                                        <p:cTn id="35" dur="26">
                                          <p:stCondLst>
                                            <p:cond delay="1312"/>
                                          </p:stCondLst>
                                        </p:cTn>
                                        <p:tgtEl>
                                          <p:spTgt spid="30"/>
                                        </p:tgtEl>
                                      </p:cBhvr>
                                      <p:to x="100000" y="80000"/>
                                    </p:animScale>
                                    <p:animScale>
                                      <p:cBhvr>
                                        <p:cTn id="36" dur="166" decel="50000">
                                          <p:stCondLst>
                                            <p:cond delay="1338"/>
                                          </p:stCondLst>
                                        </p:cTn>
                                        <p:tgtEl>
                                          <p:spTgt spid="30"/>
                                        </p:tgtEl>
                                      </p:cBhvr>
                                      <p:to x="100000" y="100000"/>
                                    </p:animScale>
                                    <p:animScale>
                                      <p:cBhvr>
                                        <p:cTn id="37" dur="26">
                                          <p:stCondLst>
                                            <p:cond delay="1642"/>
                                          </p:stCondLst>
                                        </p:cTn>
                                        <p:tgtEl>
                                          <p:spTgt spid="30"/>
                                        </p:tgtEl>
                                      </p:cBhvr>
                                      <p:to x="100000" y="90000"/>
                                    </p:animScale>
                                    <p:animScale>
                                      <p:cBhvr>
                                        <p:cTn id="38" dur="166" decel="50000">
                                          <p:stCondLst>
                                            <p:cond delay="1668"/>
                                          </p:stCondLst>
                                        </p:cTn>
                                        <p:tgtEl>
                                          <p:spTgt spid="30"/>
                                        </p:tgtEl>
                                      </p:cBhvr>
                                      <p:to x="100000" y="100000"/>
                                    </p:animScale>
                                    <p:animScale>
                                      <p:cBhvr>
                                        <p:cTn id="39" dur="26">
                                          <p:stCondLst>
                                            <p:cond delay="1808"/>
                                          </p:stCondLst>
                                        </p:cTn>
                                        <p:tgtEl>
                                          <p:spTgt spid="30"/>
                                        </p:tgtEl>
                                      </p:cBhvr>
                                      <p:to x="100000" y="95000"/>
                                    </p:animScale>
                                    <p:animScale>
                                      <p:cBhvr>
                                        <p:cTn id="40" dur="166" decel="50000">
                                          <p:stCondLst>
                                            <p:cond delay="1834"/>
                                          </p:stCondLst>
                                        </p:cTn>
                                        <p:tgtEl>
                                          <p:spTgt spid="30"/>
                                        </p:tgtEl>
                                      </p:cBhvr>
                                      <p:to x="100000" y="100000"/>
                                    </p:animScale>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6"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80">
                                          <p:stCondLst>
                                            <p:cond delay="0"/>
                                          </p:stCondLst>
                                        </p:cTn>
                                        <p:tgtEl>
                                          <p:spTgt spid="24"/>
                                        </p:tgtEl>
                                      </p:cBhvr>
                                    </p:animEffect>
                                    <p:anim calcmode="lin" valueType="num">
                                      <p:cBhvr>
                                        <p:cTn id="4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3" dur="26">
                                          <p:stCondLst>
                                            <p:cond delay="650"/>
                                          </p:stCondLst>
                                        </p:cTn>
                                        <p:tgtEl>
                                          <p:spTgt spid="24"/>
                                        </p:tgtEl>
                                      </p:cBhvr>
                                      <p:to x="100000" y="60000"/>
                                    </p:animScale>
                                    <p:animScale>
                                      <p:cBhvr>
                                        <p:cTn id="54" dur="166" decel="50000">
                                          <p:stCondLst>
                                            <p:cond delay="676"/>
                                          </p:stCondLst>
                                        </p:cTn>
                                        <p:tgtEl>
                                          <p:spTgt spid="24"/>
                                        </p:tgtEl>
                                      </p:cBhvr>
                                      <p:to x="100000" y="100000"/>
                                    </p:animScale>
                                    <p:animScale>
                                      <p:cBhvr>
                                        <p:cTn id="55" dur="26">
                                          <p:stCondLst>
                                            <p:cond delay="1312"/>
                                          </p:stCondLst>
                                        </p:cTn>
                                        <p:tgtEl>
                                          <p:spTgt spid="24"/>
                                        </p:tgtEl>
                                      </p:cBhvr>
                                      <p:to x="100000" y="80000"/>
                                    </p:animScale>
                                    <p:animScale>
                                      <p:cBhvr>
                                        <p:cTn id="56" dur="166" decel="50000">
                                          <p:stCondLst>
                                            <p:cond delay="1338"/>
                                          </p:stCondLst>
                                        </p:cTn>
                                        <p:tgtEl>
                                          <p:spTgt spid="24"/>
                                        </p:tgtEl>
                                      </p:cBhvr>
                                      <p:to x="100000" y="100000"/>
                                    </p:animScale>
                                    <p:animScale>
                                      <p:cBhvr>
                                        <p:cTn id="57" dur="26">
                                          <p:stCondLst>
                                            <p:cond delay="1642"/>
                                          </p:stCondLst>
                                        </p:cTn>
                                        <p:tgtEl>
                                          <p:spTgt spid="24"/>
                                        </p:tgtEl>
                                      </p:cBhvr>
                                      <p:to x="100000" y="90000"/>
                                    </p:animScale>
                                    <p:animScale>
                                      <p:cBhvr>
                                        <p:cTn id="58" dur="166" decel="50000">
                                          <p:stCondLst>
                                            <p:cond delay="1668"/>
                                          </p:stCondLst>
                                        </p:cTn>
                                        <p:tgtEl>
                                          <p:spTgt spid="24"/>
                                        </p:tgtEl>
                                      </p:cBhvr>
                                      <p:to x="100000" y="100000"/>
                                    </p:animScale>
                                    <p:animScale>
                                      <p:cBhvr>
                                        <p:cTn id="59" dur="26">
                                          <p:stCondLst>
                                            <p:cond delay="1808"/>
                                          </p:stCondLst>
                                        </p:cTn>
                                        <p:tgtEl>
                                          <p:spTgt spid="24"/>
                                        </p:tgtEl>
                                      </p:cBhvr>
                                      <p:to x="100000" y="95000"/>
                                    </p:animScale>
                                    <p:animScale>
                                      <p:cBhvr>
                                        <p:cTn id="60" dur="166" decel="50000">
                                          <p:stCondLst>
                                            <p:cond delay="1834"/>
                                          </p:stCondLst>
                                        </p:cTn>
                                        <p:tgtEl>
                                          <p:spTgt spid="24"/>
                                        </p:tgtEl>
                                      </p:cBhvr>
                                      <p:to x="100000" y="100000"/>
                                    </p:animScale>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500"/>
                                        <p:tgtEl>
                                          <p:spTgt spid="27"/>
                                        </p:tgtEl>
                                      </p:cBhvr>
                                    </p:animEffect>
                                  </p:childTnLst>
                                </p:cTn>
                              </p:par>
                              <p:par>
                                <p:cTn id="65" presetID="26"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80">
                                          <p:stCondLst>
                                            <p:cond delay="0"/>
                                          </p:stCondLst>
                                        </p:cTn>
                                        <p:tgtEl>
                                          <p:spTgt spid="31"/>
                                        </p:tgtEl>
                                      </p:cBhvr>
                                    </p:animEffect>
                                    <p:anim calcmode="lin" valueType="num">
                                      <p:cBhvr>
                                        <p:cTn id="6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73" dur="26">
                                          <p:stCondLst>
                                            <p:cond delay="650"/>
                                          </p:stCondLst>
                                        </p:cTn>
                                        <p:tgtEl>
                                          <p:spTgt spid="31"/>
                                        </p:tgtEl>
                                      </p:cBhvr>
                                      <p:to x="100000" y="60000"/>
                                    </p:animScale>
                                    <p:animScale>
                                      <p:cBhvr>
                                        <p:cTn id="74" dur="166" decel="50000">
                                          <p:stCondLst>
                                            <p:cond delay="676"/>
                                          </p:stCondLst>
                                        </p:cTn>
                                        <p:tgtEl>
                                          <p:spTgt spid="31"/>
                                        </p:tgtEl>
                                      </p:cBhvr>
                                      <p:to x="100000" y="100000"/>
                                    </p:animScale>
                                    <p:animScale>
                                      <p:cBhvr>
                                        <p:cTn id="75" dur="26">
                                          <p:stCondLst>
                                            <p:cond delay="1312"/>
                                          </p:stCondLst>
                                        </p:cTn>
                                        <p:tgtEl>
                                          <p:spTgt spid="31"/>
                                        </p:tgtEl>
                                      </p:cBhvr>
                                      <p:to x="100000" y="80000"/>
                                    </p:animScale>
                                    <p:animScale>
                                      <p:cBhvr>
                                        <p:cTn id="76" dur="166" decel="50000">
                                          <p:stCondLst>
                                            <p:cond delay="1338"/>
                                          </p:stCondLst>
                                        </p:cTn>
                                        <p:tgtEl>
                                          <p:spTgt spid="31"/>
                                        </p:tgtEl>
                                      </p:cBhvr>
                                      <p:to x="100000" y="100000"/>
                                    </p:animScale>
                                    <p:animScale>
                                      <p:cBhvr>
                                        <p:cTn id="77" dur="26">
                                          <p:stCondLst>
                                            <p:cond delay="1642"/>
                                          </p:stCondLst>
                                        </p:cTn>
                                        <p:tgtEl>
                                          <p:spTgt spid="31"/>
                                        </p:tgtEl>
                                      </p:cBhvr>
                                      <p:to x="100000" y="90000"/>
                                    </p:animScale>
                                    <p:animScale>
                                      <p:cBhvr>
                                        <p:cTn id="78" dur="166" decel="50000">
                                          <p:stCondLst>
                                            <p:cond delay="1668"/>
                                          </p:stCondLst>
                                        </p:cTn>
                                        <p:tgtEl>
                                          <p:spTgt spid="31"/>
                                        </p:tgtEl>
                                      </p:cBhvr>
                                      <p:to x="100000" y="100000"/>
                                    </p:animScale>
                                    <p:animScale>
                                      <p:cBhvr>
                                        <p:cTn id="79" dur="26">
                                          <p:stCondLst>
                                            <p:cond delay="1808"/>
                                          </p:stCondLst>
                                        </p:cTn>
                                        <p:tgtEl>
                                          <p:spTgt spid="31"/>
                                        </p:tgtEl>
                                      </p:cBhvr>
                                      <p:to x="100000" y="95000"/>
                                    </p:animScale>
                                    <p:animScale>
                                      <p:cBhvr>
                                        <p:cTn id="80" dur="166" decel="50000">
                                          <p:stCondLst>
                                            <p:cond delay="1834"/>
                                          </p:stCondLst>
                                        </p:cTn>
                                        <p:tgtEl>
                                          <p:spTgt spid="31"/>
                                        </p:tgtEl>
                                      </p:cBhvr>
                                      <p:to x="100000" y="100000"/>
                                    </p:animScale>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32" grpId="0"/>
      <p:bldP spid="3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_图片 5"/>
          <p:cNvPicPr>
            <a:picLocks noChangeAspect="1"/>
          </p:cNvPicPr>
          <p:nvPr>
            <p:custDataLst>
              <p:tags r:id="rId1"/>
            </p:custDataLst>
          </p:nvPr>
        </p:nvPicPr>
        <p:blipFill rotWithShape="1">
          <a:blip r:embed="rId8" cstate="print">
            <a:extLst>
              <a:ext uri="{28A0092B-C50C-407E-A947-70E740481C1C}">
                <a14:useLocalDpi xmlns:a14="http://schemas.microsoft.com/office/drawing/2010/main" val="0"/>
              </a:ext>
            </a:extLst>
          </a:blip>
          <a:srcRect l="5650" r="5415"/>
          <a:stretch/>
        </p:blipFill>
        <p:spPr>
          <a:xfrm>
            <a:off x="-8021" y="-36505"/>
            <a:ext cx="12200021" cy="6858000"/>
          </a:xfrm>
          <a:prstGeom prst="rect">
            <a:avLst/>
          </a:prstGeom>
        </p:spPr>
      </p:pic>
      <p:sp>
        <p:nvSpPr>
          <p:cNvPr id="8" name="PA_库_椭圆 7"/>
          <p:cNvSpPr/>
          <p:nvPr>
            <p:custDataLst>
              <p:tags r:id="rId2"/>
            </p:custDataLst>
          </p:nvPr>
        </p:nvSpPr>
        <p:spPr>
          <a:xfrm>
            <a:off x="6096000" y="115503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库_图片 8"/>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222332" y="1281364"/>
            <a:ext cx="4481763" cy="4481763"/>
          </a:xfrm>
          <a:prstGeom prst="rect">
            <a:avLst/>
          </a:prstGeom>
        </p:spPr>
      </p:pic>
      <p:sp>
        <p:nvSpPr>
          <p:cNvPr id="10" name="PA_库_文本框 9"/>
          <p:cNvSpPr txBox="1"/>
          <p:nvPr>
            <p:custDataLst>
              <p:tags r:id="rId4"/>
            </p:custDataLst>
          </p:nvPr>
        </p:nvSpPr>
        <p:spPr>
          <a:xfrm>
            <a:off x="1677403" y="2181806"/>
            <a:ext cx="4481763" cy="2554545"/>
          </a:xfrm>
          <a:prstGeom prst="rect">
            <a:avLst/>
          </a:prstGeom>
          <a:noFill/>
        </p:spPr>
        <p:txBody>
          <a:bodyPr wrap="square" rtlCol="0">
            <a:spAutoFit/>
          </a:bodyPr>
          <a:lstStyle/>
          <a:p>
            <a:pPr algn="ctr"/>
            <a:endParaRPr lang="en-US" altLang="zh-CN" sz="32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a:p>
            <a:pPr algn="ctr"/>
            <a:r>
              <a:rPr lang="en-US" sz="3200">
                <a:latin typeface="Times New Roman" panose="02020603050405020304" pitchFamily="18" charset="0"/>
                <a:cs typeface="Times New Roman" panose="02020603050405020304" pitchFamily="18" charset="0"/>
              </a:rPr>
              <a:t>Cài đặt và cấu hình hệ thống ảo hóa Mware NAS Storage và NFS Shares	</a:t>
            </a:r>
            <a:endParaRPr lang="en-US" altLang="zh-CN" sz="32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11" name="PA_库_任意多边形 10"/>
          <p:cNvSpPr/>
          <p:nvPr>
            <p:custDataLst>
              <p:tags r:id="rId5"/>
            </p:custDataLst>
          </p:nvPr>
        </p:nvSpPr>
        <p:spPr>
          <a:xfrm>
            <a:off x="2033337" y="3307864"/>
            <a:ext cx="3886200" cy="169262"/>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20608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3" cstate="print">
            <a:extLst>
              <a:ext uri="{28A0092B-C50C-407E-A947-70E740481C1C}">
                <a14:useLocalDpi xmlns:a14="http://schemas.microsoft.com/office/drawing/2010/main" val="0"/>
              </a:ext>
            </a:extLst>
          </a:blip>
          <a:srcRect l="7616" r="3450"/>
          <a:stretch/>
        </p:blipFill>
        <p:spPr>
          <a:xfrm>
            <a:off x="0" y="0"/>
            <a:ext cx="12200022" cy="6858000"/>
          </a:xfrm>
          <a:prstGeom prst="rect">
            <a:avLst/>
          </a:prstGeom>
        </p:spPr>
      </p:pic>
      <p:sp>
        <p:nvSpPr>
          <p:cNvPr id="3" name="椭圆 2"/>
          <p:cNvSpPr/>
          <p:nvPr/>
        </p:nvSpPr>
        <p:spPr>
          <a:xfrm>
            <a:off x="741947" y="1124952"/>
            <a:ext cx="4608095" cy="46080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7508" y="1399391"/>
            <a:ext cx="6767763" cy="4511842"/>
          </a:xfrm>
          <a:prstGeom prst="rect">
            <a:avLst/>
          </a:prstGeom>
        </p:spPr>
      </p:pic>
      <p:grpSp>
        <p:nvGrpSpPr>
          <p:cNvPr id="1167" name="PA_库_组合 1166"/>
          <p:cNvGrpSpPr/>
          <p:nvPr>
            <p:custDataLst>
              <p:tags r:id="rId1"/>
            </p:custDataLst>
          </p:nvPr>
        </p:nvGrpSpPr>
        <p:grpSpPr>
          <a:xfrm>
            <a:off x="3348945" y="465033"/>
            <a:ext cx="2001097" cy="2615051"/>
            <a:chOff x="5607594" y="164244"/>
            <a:chExt cx="4996531" cy="6529510"/>
          </a:xfrm>
        </p:grpSpPr>
        <p:sp>
          <p:nvSpPr>
            <p:cNvPr id="9" name="Freeform 6"/>
            <p:cNvSpPr>
              <a:spLocks/>
            </p:cNvSpPr>
            <p:nvPr/>
          </p:nvSpPr>
          <p:spPr bwMode="auto">
            <a:xfrm>
              <a:off x="7859147" y="164244"/>
              <a:ext cx="934157" cy="6467231"/>
            </a:xfrm>
            <a:custGeom>
              <a:avLst/>
              <a:gdLst>
                <a:gd name="T0" fmla="*/ 81 w 118"/>
                <a:gd name="T1" fmla="*/ 30 h 817"/>
                <a:gd name="T2" fmla="*/ 24 w 118"/>
                <a:gd name="T3" fmla="*/ 50 h 817"/>
                <a:gd name="T4" fmla="*/ 22 w 118"/>
                <a:gd name="T5" fmla="*/ 548 h 817"/>
                <a:gd name="T6" fmla="*/ 18 w 118"/>
                <a:gd name="T7" fmla="*/ 650 h 817"/>
                <a:gd name="T8" fmla="*/ 24 w 118"/>
                <a:gd name="T9" fmla="*/ 787 h 817"/>
                <a:gd name="T10" fmla="*/ 77 w 118"/>
                <a:gd name="T11" fmla="*/ 764 h 817"/>
                <a:gd name="T12" fmla="*/ 76 w 118"/>
                <a:gd name="T13" fmla="*/ 655 h 817"/>
                <a:gd name="T14" fmla="*/ 77 w 118"/>
                <a:gd name="T15" fmla="*/ 540 h 817"/>
                <a:gd name="T16" fmla="*/ 82 w 118"/>
                <a:gd name="T17" fmla="*/ 31 h 817"/>
                <a:gd name="T18" fmla="*/ 81 w 118"/>
                <a:gd name="T19" fmla="*/ 3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17">
                  <a:moveTo>
                    <a:pt x="81" y="30"/>
                  </a:moveTo>
                  <a:cubicBezTo>
                    <a:pt x="57" y="10"/>
                    <a:pt x="26" y="0"/>
                    <a:pt x="24" y="50"/>
                  </a:cubicBezTo>
                  <a:cubicBezTo>
                    <a:pt x="23" y="83"/>
                    <a:pt x="23" y="515"/>
                    <a:pt x="22" y="548"/>
                  </a:cubicBezTo>
                  <a:cubicBezTo>
                    <a:pt x="20" y="582"/>
                    <a:pt x="18" y="616"/>
                    <a:pt x="18" y="650"/>
                  </a:cubicBezTo>
                  <a:cubicBezTo>
                    <a:pt x="18" y="692"/>
                    <a:pt x="0" y="750"/>
                    <a:pt x="24" y="787"/>
                  </a:cubicBezTo>
                  <a:cubicBezTo>
                    <a:pt x="45" y="817"/>
                    <a:pt x="75" y="805"/>
                    <a:pt x="77" y="764"/>
                  </a:cubicBezTo>
                  <a:cubicBezTo>
                    <a:pt x="78" y="728"/>
                    <a:pt x="75" y="691"/>
                    <a:pt x="76" y="655"/>
                  </a:cubicBezTo>
                  <a:cubicBezTo>
                    <a:pt x="77" y="617"/>
                    <a:pt x="72" y="577"/>
                    <a:pt x="77" y="540"/>
                  </a:cubicBezTo>
                  <a:cubicBezTo>
                    <a:pt x="84" y="499"/>
                    <a:pt x="118" y="64"/>
                    <a:pt x="82" y="31"/>
                  </a:cubicBezTo>
                  <a:cubicBezTo>
                    <a:pt x="82" y="31"/>
                    <a:pt x="81" y="31"/>
                    <a:pt x="81"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7931004" y="188198"/>
              <a:ext cx="728162" cy="6505556"/>
            </a:xfrm>
            <a:custGeom>
              <a:avLst/>
              <a:gdLst>
                <a:gd name="T0" fmla="*/ 74 w 92"/>
                <a:gd name="T1" fmla="*/ 27 h 822"/>
                <a:gd name="T2" fmla="*/ 26 w 92"/>
                <a:gd name="T3" fmla="*/ 13 h 822"/>
                <a:gd name="T4" fmla="*/ 13 w 92"/>
                <a:gd name="T5" fmla="*/ 66 h 822"/>
                <a:gd name="T6" fmla="*/ 12 w 92"/>
                <a:gd name="T7" fmla="*/ 228 h 822"/>
                <a:gd name="T8" fmla="*/ 9 w 92"/>
                <a:gd name="T9" fmla="*/ 569 h 822"/>
                <a:gd name="T10" fmla="*/ 6 w 92"/>
                <a:gd name="T11" fmla="*/ 658 h 822"/>
                <a:gd name="T12" fmla="*/ 0 w 92"/>
                <a:gd name="T13" fmla="*/ 736 h 822"/>
                <a:gd name="T14" fmla="*/ 43 w 92"/>
                <a:gd name="T15" fmla="*/ 801 h 822"/>
                <a:gd name="T16" fmla="*/ 66 w 92"/>
                <a:gd name="T17" fmla="*/ 782 h 822"/>
                <a:gd name="T18" fmla="*/ 70 w 92"/>
                <a:gd name="T19" fmla="*/ 746 h 822"/>
                <a:gd name="T20" fmla="*/ 70 w 92"/>
                <a:gd name="T21" fmla="*/ 691 h 822"/>
                <a:gd name="T22" fmla="*/ 71 w 92"/>
                <a:gd name="T23" fmla="*/ 532 h 822"/>
                <a:gd name="T24" fmla="*/ 92 w 92"/>
                <a:gd name="T25" fmla="*/ 183 h 822"/>
                <a:gd name="T26" fmla="*/ 89 w 92"/>
                <a:gd name="T27" fmla="*/ 79 h 822"/>
                <a:gd name="T28" fmla="*/ 74 w 92"/>
                <a:gd name="T29" fmla="*/ 27 h 822"/>
                <a:gd name="T30" fmla="*/ 69 w 92"/>
                <a:gd name="T31" fmla="*/ 27 h 822"/>
                <a:gd name="T32" fmla="*/ 82 w 92"/>
                <a:gd name="T33" fmla="*/ 66 h 822"/>
                <a:gd name="T34" fmla="*/ 87 w 92"/>
                <a:gd name="T35" fmla="*/ 144 h 822"/>
                <a:gd name="T36" fmla="*/ 81 w 92"/>
                <a:gd name="T37" fmla="*/ 352 h 822"/>
                <a:gd name="T38" fmla="*/ 68 w 92"/>
                <a:gd name="T39" fmla="*/ 516 h 822"/>
                <a:gd name="T40" fmla="*/ 64 w 92"/>
                <a:gd name="T41" fmla="*/ 613 h 822"/>
                <a:gd name="T42" fmla="*/ 65 w 92"/>
                <a:gd name="T43" fmla="*/ 707 h 822"/>
                <a:gd name="T44" fmla="*/ 57 w 92"/>
                <a:gd name="T45" fmla="*/ 790 h 822"/>
                <a:gd name="T46" fmla="*/ 8 w 92"/>
                <a:gd name="T47" fmla="*/ 758 h 822"/>
                <a:gd name="T48" fmla="*/ 9 w 92"/>
                <a:gd name="T49" fmla="*/ 680 h 822"/>
                <a:gd name="T50" fmla="*/ 15 w 92"/>
                <a:gd name="T51" fmla="*/ 539 h 822"/>
                <a:gd name="T52" fmla="*/ 16 w 92"/>
                <a:gd name="T53" fmla="*/ 400 h 822"/>
                <a:gd name="T54" fmla="*/ 18 w 92"/>
                <a:gd name="T55" fmla="*/ 52 h 822"/>
                <a:gd name="T56" fmla="*/ 23 w 92"/>
                <a:gd name="T57" fmla="*/ 22 h 822"/>
                <a:gd name="T58" fmla="*/ 69 w 92"/>
                <a:gd name="T59" fmla="*/ 27 h 822"/>
                <a:gd name="T60" fmla="*/ 74 w 92"/>
                <a:gd name="T61" fmla="*/ 27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22">
                  <a:moveTo>
                    <a:pt x="74" y="27"/>
                  </a:moveTo>
                  <a:cubicBezTo>
                    <a:pt x="61" y="16"/>
                    <a:pt x="44" y="5"/>
                    <a:pt x="26" y="13"/>
                  </a:cubicBezTo>
                  <a:cubicBezTo>
                    <a:pt x="9" y="21"/>
                    <a:pt x="13" y="50"/>
                    <a:pt x="13" y="66"/>
                  </a:cubicBezTo>
                  <a:cubicBezTo>
                    <a:pt x="12" y="120"/>
                    <a:pt x="12" y="174"/>
                    <a:pt x="12" y="228"/>
                  </a:cubicBezTo>
                  <a:cubicBezTo>
                    <a:pt x="11" y="341"/>
                    <a:pt x="14" y="455"/>
                    <a:pt x="9" y="569"/>
                  </a:cubicBezTo>
                  <a:cubicBezTo>
                    <a:pt x="8" y="598"/>
                    <a:pt x="8" y="628"/>
                    <a:pt x="6" y="658"/>
                  </a:cubicBezTo>
                  <a:cubicBezTo>
                    <a:pt x="5" y="684"/>
                    <a:pt x="0" y="709"/>
                    <a:pt x="0" y="736"/>
                  </a:cubicBezTo>
                  <a:cubicBezTo>
                    <a:pt x="0" y="759"/>
                    <a:pt x="11" y="806"/>
                    <a:pt x="43" y="801"/>
                  </a:cubicBezTo>
                  <a:cubicBezTo>
                    <a:pt x="55" y="799"/>
                    <a:pt x="61" y="792"/>
                    <a:pt x="66" y="782"/>
                  </a:cubicBezTo>
                  <a:cubicBezTo>
                    <a:pt x="71" y="771"/>
                    <a:pt x="70" y="757"/>
                    <a:pt x="70" y="746"/>
                  </a:cubicBezTo>
                  <a:cubicBezTo>
                    <a:pt x="71" y="727"/>
                    <a:pt x="70" y="709"/>
                    <a:pt x="70" y="691"/>
                  </a:cubicBezTo>
                  <a:cubicBezTo>
                    <a:pt x="69" y="638"/>
                    <a:pt x="65" y="584"/>
                    <a:pt x="71" y="532"/>
                  </a:cubicBezTo>
                  <a:cubicBezTo>
                    <a:pt x="86" y="416"/>
                    <a:pt x="91" y="298"/>
                    <a:pt x="92" y="183"/>
                  </a:cubicBezTo>
                  <a:cubicBezTo>
                    <a:pt x="92" y="148"/>
                    <a:pt x="92" y="113"/>
                    <a:pt x="89" y="79"/>
                  </a:cubicBezTo>
                  <a:cubicBezTo>
                    <a:pt x="87" y="63"/>
                    <a:pt x="87" y="38"/>
                    <a:pt x="74" y="27"/>
                  </a:cubicBezTo>
                  <a:cubicBezTo>
                    <a:pt x="73" y="26"/>
                    <a:pt x="70" y="28"/>
                    <a:pt x="69" y="27"/>
                  </a:cubicBezTo>
                  <a:cubicBezTo>
                    <a:pt x="80" y="36"/>
                    <a:pt x="81" y="54"/>
                    <a:pt x="82" y="66"/>
                  </a:cubicBezTo>
                  <a:cubicBezTo>
                    <a:pt x="86" y="92"/>
                    <a:pt x="86" y="118"/>
                    <a:pt x="87" y="144"/>
                  </a:cubicBezTo>
                  <a:cubicBezTo>
                    <a:pt x="88" y="214"/>
                    <a:pt x="85" y="283"/>
                    <a:pt x="81" y="352"/>
                  </a:cubicBezTo>
                  <a:cubicBezTo>
                    <a:pt x="77" y="407"/>
                    <a:pt x="74" y="462"/>
                    <a:pt x="68" y="516"/>
                  </a:cubicBezTo>
                  <a:cubicBezTo>
                    <a:pt x="65" y="549"/>
                    <a:pt x="63" y="581"/>
                    <a:pt x="64" y="613"/>
                  </a:cubicBezTo>
                  <a:cubicBezTo>
                    <a:pt x="65" y="645"/>
                    <a:pt x="64" y="676"/>
                    <a:pt x="65" y="707"/>
                  </a:cubicBezTo>
                  <a:cubicBezTo>
                    <a:pt x="66" y="733"/>
                    <a:pt x="71" y="767"/>
                    <a:pt x="57" y="790"/>
                  </a:cubicBezTo>
                  <a:cubicBezTo>
                    <a:pt x="37" y="822"/>
                    <a:pt x="12" y="775"/>
                    <a:pt x="8" y="758"/>
                  </a:cubicBezTo>
                  <a:cubicBezTo>
                    <a:pt x="2" y="733"/>
                    <a:pt x="6" y="706"/>
                    <a:pt x="9" y="680"/>
                  </a:cubicBezTo>
                  <a:cubicBezTo>
                    <a:pt x="14" y="634"/>
                    <a:pt x="14" y="586"/>
                    <a:pt x="15" y="539"/>
                  </a:cubicBezTo>
                  <a:cubicBezTo>
                    <a:pt x="16" y="493"/>
                    <a:pt x="16" y="447"/>
                    <a:pt x="16" y="400"/>
                  </a:cubicBezTo>
                  <a:cubicBezTo>
                    <a:pt x="17" y="284"/>
                    <a:pt x="16" y="168"/>
                    <a:pt x="18" y="52"/>
                  </a:cubicBezTo>
                  <a:cubicBezTo>
                    <a:pt x="18" y="42"/>
                    <a:pt x="19" y="32"/>
                    <a:pt x="23" y="22"/>
                  </a:cubicBezTo>
                  <a:cubicBezTo>
                    <a:pt x="32" y="0"/>
                    <a:pt x="58" y="18"/>
                    <a:pt x="69" y="27"/>
                  </a:cubicBezTo>
                  <a:cubicBezTo>
                    <a:pt x="70" y="28"/>
                    <a:pt x="74" y="26"/>
                    <a:pt x="74" y="2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7830404" y="164244"/>
              <a:ext cx="828765" cy="6472021"/>
            </a:xfrm>
            <a:custGeom>
              <a:avLst/>
              <a:gdLst>
                <a:gd name="T0" fmla="*/ 87 w 105"/>
                <a:gd name="T1" fmla="*/ 29 h 818"/>
                <a:gd name="T2" fmla="*/ 33 w 105"/>
                <a:gd name="T3" fmla="*/ 22 h 818"/>
                <a:gd name="T4" fmla="*/ 26 w 105"/>
                <a:gd name="T5" fmla="*/ 75 h 818"/>
                <a:gd name="T6" fmla="*/ 25 w 105"/>
                <a:gd name="T7" fmla="*/ 244 h 818"/>
                <a:gd name="T8" fmla="*/ 21 w 105"/>
                <a:gd name="T9" fmla="*/ 595 h 818"/>
                <a:gd name="T10" fmla="*/ 18 w 105"/>
                <a:gd name="T11" fmla="*/ 678 h 818"/>
                <a:gd name="T12" fmla="*/ 14 w 105"/>
                <a:gd name="T13" fmla="*/ 751 h 818"/>
                <a:gd name="T14" fmla="*/ 66 w 105"/>
                <a:gd name="T15" fmla="*/ 802 h 818"/>
                <a:gd name="T16" fmla="*/ 83 w 105"/>
                <a:gd name="T17" fmla="*/ 770 h 818"/>
                <a:gd name="T18" fmla="*/ 82 w 105"/>
                <a:gd name="T19" fmla="*/ 670 h 818"/>
                <a:gd name="T20" fmla="*/ 85 w 105"/>
                <a:gd name="T21" fmla="*/ 531 h 818"/>
                <a:gd name="T22" fmla="*/ 105 w 105"/>
                <a:gd name="T23" fmla="*/ 174 h 818"/>
                <a:gd name="T24" fmla="*/ 102 w 105"/>
                <a:gd name="T25" fmla="*/ 79 h 818"/>
                <a:gd name="T26" fmla="*/ 87 w 105"/>
                <a:gd name="T27" fmla="*/ 29 h 818"/>
                <a:gd name="T28" fmla="*/ 83 w 105"/>
                <a:gd name="T29" fmla="*/ 31 h 818"/>
                <a:gd name="T30" fmla="*/ 96 w 105"/>
                <a:gd name="T31" fmla="*/ 72 h 818"/>
                <a:gd name="T32" fmla="*/ 100 w 105"/>
                <a:gd name="T33" fmla="*/ 155 h 818"/>
                <a:gd name="T34" fmla="*/ 93 w 105"/>
                <a:gd name="T35" fmla="*/ 364 h 818"/>
                <a:gd name="T36" fmla="*/ 81 w 105"/>
                <a:gd name="T37" fmla="*/ 523 h 818"/>
                <a:gd name="T38" fmla="*/ 77 w 105"/>
                <a:gd name="T39" fmla="*/ 632 h 818"/>
                <a:gd name="T40" fmla="*/ 78 w 105"/>
                <a:gd name="T41" fmla="*/ 726 h 818"/>
                <a:gd name="T42" fmla="*/ 78 w 105"/>
                <a:gd name="T43" fmla="*/ 771 h 818"/>
                <a:gd name="T44" fmla="*/ 37 w 105"/>
                <a:gd name="T45" fmla="*/ 794 h 818"/>
                <a:gd name="T46" fmla="*/ 25 w 105"/>
                <a:gd name="T47" fmla="*/ 641 h 818"/>
                <a:gd name="T48" fmla="*/ 28 w 105"/>
                <a:gd name="T49" fmla="*/ 532 h 818"/>
                <a:gd name="T50" fmla="*/ 29 w 105"/>
                <a:gd name="T51" fmla="*/ 375 h 818"/>
                <a:gd name="T52" fmla="*/ 30 w 105"/>
                <a:gd name="T53" fmla="*/ 167 h 818"/>
                <a:gd name="T54" fmla="*/ 31 w 105"/>
                <a:gd name="T55" fmla="*/ 44 h 818"/>
                <a:gd name="T56" fmla="*/ 58 w 105"/>
                <a:gd name="T57" fmla="*/ 16 h 818"/>
                <a:gd name="T58" fmla="*/ 83 w 105"/>
                <a:gd name="T59" fmla="*/ 32 h 818"/>
                <a:gd name="T60" fmla="*/ 87 w 105"/>
                <a:gd name="T61" fmla="*/ 2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818">
                  <a:moveTo>
                    <a:pt x="87" y="29"/>
                  </a:moveTo>
                  <a:cubicBezTo>
                    <a:pt x="74" y="18"/>
                    <a:pt x="45" y="0"/>
                    <a:pt x="33" y="22"/>
                  </a:cubicBezTo>
                  <a:cubicBezTo>
                    <a:pt x="24" y="38"/>
                    <a:pt x="26" y="58"/>
                    <a:pt x="26" y="75"/>
                  </a:cubicBezTo>
                  <a:cubicBezTo>
                    <a:pt x="25" y="131"/>
                    <a:pt x="25" y="188"/>
                    <a:pt x="25" y="244"/>
                  </a:cubicBezTo>
                  <a:cubicBezTo>
                    <a:pt x="24" y="361"/>
                    <a:pt x="27" y="478"/>
                    <a:pt x="21" y="595"/>
                  </a:cubicBezTo>
                  <a:cubicBezTo>
                    <a:pt x="20" y="623"/>
                    <a:pt x="21" y="650"/>
                    <a:pt x="18" y="678"/>
                  </a:cubicBezTo>
                  <a:cubicBezTo>
                    <a:pt x="15" y="702"/>
                    <a:pt x="11" y="727"/>
                    <a:pt x="14" y="751"/>
                  </a:cubicBezTo>
                  <a:cubicBezTo>
                    <a:pt x="17" y="774"/>
                    <a:pt x="34" y="818"/>
                    <a:pt x="66" y="802"/>
                  </a:cubicBezTo>
                  <a:cubicBezTo>
                    <a:pt x="77" y="796"/>
                    <a:pt x="81" y="781"/>
                    <a:pt x="83" y="770"/>
                  </a:cubicBezTo>
                  <a:cubicBezTo>
                    <a:pt x="88" y="738"/>
                    <a:pt x="83" y="702"/>
                    <a:pt x="82" y="670"/>
                  </a:cubicBezTo>
                  <a:cubicBezTo>
                    <a:pt x="82" y="623"/>
                    <a:pt x="79" y="577"/>
                    <a:pt x="85" y="531"/>
                  </a:cubicBezTo>
                  <a:cubicBezTo>
                    <a:pt x="99" y="413"/>
                    <a:pt x="104" y="292"/>
                    <a:pt x="105" y="174"/>
                  </a:cubicBezTo>
                  <a:cubicBezTo>
                    <a:pt x="105" y="142"/>
                    <a:pt x="105" y="110"/>
                    <a:pt x="102" y="79"/>
                  </a:cubicBezTo>
                  <a:cubicBezTo>
                    <a:pt x="100" y="63"/>
                    <a:pt x="99" y="40"/>
                    <a:pt x="87" y="29"/>
                  </a:cubicBezTo>
                  <a:cubicBezTo>
                    <a:pt x="85" y="28"/>
                    <a:pt x="81" y="30"/>
                    <a:pt x="83" y="31"/>
                  </a:cubicBezTo>
                  <a:cubicBezTo>
                    <a:pt x="93" y="41"/>
                    <a:pt x="94" y="59"/>
                    <a:pt x="96" y="72"/>
                  </a:cubicBezTo>
                  <a:cubicBezTo>
                    <a:pt x="99" y="100"/>
                    <a:pt x="100" y="127"/>
                    <a:pt x="100" y="155"/>
                  </a:cubicBezTo>
                  <a:cubicBezTo>
                    <a:pt x="101" y="225"/>
                    <a:pt x="97" y="294"/>
                    <a:pt x="93" y="364"/>
                  </a:cubicBezTo>
                  <a:cubicBezTo>
                    <a:pt x="90" y="417"/>
                    <a:pt x="86" y="470"/>
                    <a:pt x="81" y="523"/>
                  </a:cubicBezTo>
                  <a:cubicBezTo>
                    <a:pt x="77" y="560"/>
                    <a:pt x="76" y="595"/>
                    <a:pt x="77" y="632"/>
                  </a:cubicBezTo>
                  <a:cubicBezTo>
                    <a:pt x="78" y="663"/>
                    <a:pt x="78" y="694"/>
                    <a:pt x="78" y="726"/>
                  </a:cubicBezTo>
                  <a:cubicBezTo>
                    <a:pt x="79" y="741"/>
                    <a:pt x="79" y="756"/>
                    <a:pt x="78" y="771"/>
                  </a:cubicBezTo>
                  <a:cubicBezTo>
                    <a:pt x="76" y="792"/>
                    <a:pt x="57" y="811"/>
                    <a:pt x="37" y="794"/>
                  </a:cubicBezTo>
                  <a:cubicBezTo>
                    <a:pt x="0" y="760"/>
                    <a:pt x="24" y="685"/>
                    <a:pt x="25" y="641"/>
                  </a:cubicBezTo>
                  <a:cubicBezTo>
                    <a:pt x="25" y="605"/>
                    <a:pt x="28" y="569"/>
                    <a:pt x="28" y="532"/>
                  </a:cubicBezTo>
                  <a:cubicBezTo>
                    <a:pt x="29" y="480"/>
                    <a:pt x="29" y="428"/>
                    <a:pt x="29" y="375"/>
                  </a:cubicBezTo>
                  <a:cubicBezTo>
                    <a:pt x="29" y="306"/>
                    <a:pt x="30" y="236"/>
                    <a:pt x="30" y="167"/>
                  </a:cubicBezTo>
                  <a:cubicBezTo>
                    <a:pt x="30" y="126"/>
                    <a:pt x="29" y="85"/>
                    <a:pt x="31" y="44"/>
                  </a:cubicBezTo>
                  <a:cubicBezTo>
                    <a:pt x="32" y="28"/>
                    <a:pt x="39" y="12"/>
                    <a:pt x="58" y="16"/>
                  </a:cubicBezTo>
                  <a:cubicBezTo>
                    <a:pt x="67" y="19"/>
                    <a:pt x="76" y="25"/>
                    <a:pt x="83" y="32"/>
                  </a:cubicBezTo>
                  <a:cubicBezTo>
                    <a:pt x="85" y="33"/>
                    <a:pt x="89" y="30"/>
                    <a:pt x="87" y="2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6005207" y="2387057"/>
              <a:ext cx="4014472" cy="1681481"/>
            </a:xfrm>
            <a:custGeom>
              <a:avLst/>
              <a:gdLst>
                <a:gd name="T0" fmla="*/ 191 w 508"/>
                <a:gd name="T1" fmla="*/ 3 h 212"/>
                <a:gd name="T2" fmla="*/ 147 w 508"/>
                <a:gd name="T3" fmla="*/ 2 h 212"/>
                <a:gd name="T4" fmla="*/ 46 w 508"/>
                <a:gd name="T5" fmla="*/ 7 h 212"/>
                <a:gd name="T6" fmla="*/ 31 w 508"/>
                <a:gd name="T7" fmla="*/ 22 h 212"/>
                <a:gd name="T8" fmla="*/ 13 w 508"/>
                <a:gd name="T9" fmla="*/ 72 h 212"/>
                <a:gd name="T10" fmla="*/ 3 w 508"/>
                <a:gd name="T11" fmla="*/ 156 h 212"/>
                <a:gd name="T12" fmla="*/ 21 w 508"/>
                <a:gd name="T13" fmla="*/ 199 h 212"/>
                <a:gd name="T14" fmla="*/ 78 w 508"/>
                <a:gd name="T15" fmla="*/ 210 h 212"/>
                <a:gd name="T16" fmla="*/ 171 w 508"/>
                <a:gd name="T17" fmla="*/ 208 h 212"/>
                <a:gd name="T18" fmla="*/ 269 w 508"/>
                <a:gd name="T19" fmla="*/ 206 h 212"/>
                <a:gd name="T20" fmla="*/ 485 w 508"/>
                <a:gd name="T21" fmla="*/ 198 h 212"/>
                <a:gd name="T22" fmla="*/ 483 w 508"/>
                <a:gd name="T23" fmla="*/ 142 h 212"/>
                <a:gd name="T24" fmla="*/ 505 w 508"/>
                <a:gd name="T25" fmla="*/ 47 h 212"/>
                <a:gd name="T26" fmla="*/ 487 w 508"/>
                <a:gd name="T27" fmla="*/ 18 h 212"/>
                <a:gd name="T28" fmla="*/ 437 w 508"/>
                <a:gd name="T29" fmla="*/ 7 h 212"/>
                <a:gd name="T30" fmla="*/ 242 w 508"/>
                <a:gd name="T31" fmla="*/ 2 h 212"/>
                <a:gd name="T32" fmla="*/ 191 w 508"/>
                <a:gd name="T33"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212">
                  <a:moveTo>
                    <a:pt x="191" y="3"/>
                  </a:moveTo>
                  <a:cubicBezTo>
                    <a:pt x="178" y="3"/>
                    <a:pt x="163" y="3"/>
                    <a:pt x="147" y="2"/>
                  </a:cubicBezTo>
                  <a:cubicBezTo>
                    <a:pt x="111" y="1"/>
                    <a:pt x="71" y="0"/>
                    <a:pt x="46" y="7"/>
                  </a:cubicBezTo>
                  <a:cubicBezTo>
                    <a:pt x="34" y="11"/>
                    <a:pt x="37" y="16"/>
                    <a:pt x="31" y="22"/>
                  </a:cubicBezTo>
                  <a:cubicBezTo>
                    <a:pt x="17" y="36"/>
                    <a:pt x="15" y="54"/>
                    <a:pt x="13" y="72"/>
                  </a:cubicBezTo>
                  <a:cubicBezTo>
                    <a:pt x="10" y="101"/>
                    <a:pt x="11" y="129"/>
                    <a:pt x="3" y="156"/>
                  </a:cubicBezTo>
                  <a:cubicBezTo>
                    <a:pt x="0" y="166"/>
                    <a:pt x="13" y="190"/>
                    <a:pt x="21" y="199"/>
                  </a:cubicBezTo>
                  <a:cubicBezTo>
                    <a:pt x="31" y="211"/>
                    <a:pt x="55" y="210"/>
                    <a:pt x="78" y="210"/>
                  </a:cubicBezTo>
                  <a:cubicBezTo>
                    <a:pt x="113" y="212"/>
                    <a:pt x="142" y="210"/>
                    <a:pt x="171" y="208"/>
                  </a:cubicBezTo>
                  <a:cubicBezTo>
                    <a:pt x="201" y="206"/>
                    <a:pt x="231" y="204"/>
                    <a:pt x="269" y="206"/>
                  </a:cubicBezTo>
                  <a:cubicBezTo>
                    <a:pt x="290" y="207"/>
                    <a:pt x="478" y="211"/>
                    <a:pt x="485" y="198"/>
                  </a:cubicBezTo>
                  <a:cubicBezTo>
                    <a:pt x="491" y="185"/>
                    <a:pt x="484" y="155"/>
                    <a:pt x="483" y="142"/>
                  </a:cubicBezTo>
                  <a:cubicBezTo>
                    <a:pt x="482" y="112"/>
                    <a:pt x="508" y="76"/>
                    <a:pt x="505" y="47"/>
                  </a:cubicBezTo>
                  <a:cubicBezTo>
                    <a:pt x="504" y="35"/>
                    <a:pt x="496" y="29"/>
                    <a:pt x="487" y="18"/>
                  </a:cubicBezTo>
                  <a:cubicBezTo>
                    <a:pt x="480" y="9"/>
                    <a:pt x="455" y="8"/>
                    <a:pt x="437" y="7"/>
                  </a:cubicBezTo>
                  <a:cubicBezTo>
                    <a:pt x="384" y="5"/>
                    <a:pt x="263" y="0"/>
                    <a:pt x="242" y="2"/>
                  </a:cubicBezTo>
                  <a:cubicBezTo>
                    <a:pt x="191" y="3"/>
                    <a:pt x="191" y="3"/>
                    <a:pt x="19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5995626" y="2372684"/>
              <a:ext cx="4057588" cy="1700643"/>
            </a:xfrm>
            <a:custGeom>
              <a:avLst/>
              <a:gdLst>
                <a:gd name="T0" fmla="*/ 192 w 513"/>
                <a:gd name="T1" fmla="*/ 3 h 215"/>
                <a:gd name="T2" fmla="*/ 147 w 513"/>
                <a:gd name="T3" fmla="*/ 2 h 215"/>
                <a:gd name="T4" fmla="*/ 55 w 513"/>
                <a:gd name="T5" fmla="*/ 5 h 215"/>
                <a:gd name="T6" fmla="*/ 9 w 513"/>
                <a:gd name="T7" fmla="*/ 102 h 215"/>
                <a:gd name="T8" fmla="*/ 5 w 513"/>
                <a:gd name="T9" fmla="*/ 144 h 215"/>
                <a:gd name="T10" fmla="*/ 2 w 513"/>
                <a:gd name="T11" fmla="*/ 169 h 215"/>
                <a:gd name="T12" fmla="*/ 27 w 513"/>
                <a:gd name="T13" fmla="*/ 208 h 215"/>
                <a:gd name="T14" fmla="*/ 68 w 513"/>
                <a:gd name="T15" fmla="*/ 214 h 215"/>
                <a:gd name="T16" fmla="*/ 79 w 513"/>
                <a:gd name="T17" fmla="*/ 214 h 215"/>
                <a:gd name="T18" fmla="*/ 168 w 513"/>
                <a:gd name="T19" fmla="*/ 212 h 215"/>
                <a:gd name="T20" fmla="*/ 308 w 513"/>
                <a:gd name="T21" fmla="*/ 211 h 215"/>
                <a:gd name="T22" fmla="*/ 381 w 513"/>
                <a:gd name="T23" fmla="*/ 211 h 215"/>
                <a:gd name="T24" fmla="*/ 471 w 513"/>
                <a:gd name="T25" fmla="*/ 207 h 215"/>
                <a:gd name="T26" fmla="*/ 487 w 513"/>
                <a:gd name="T27" fmla="*/ 203 h 215"/>
                <a:gd name="T28" fmla="*/ 489 w 513"/>
                <a:gd name="T29" fmla="*/ 161 h 215"/>
                <a:gd name="T30" fmla="*/ 501 w 513"/>
                <a:gd name="T31" fmla="*/ 88 h 215"/>
                <a:gd name="T32" fmla="*/ 499 w 513"/>
                <a:gd name="T33" fmla="*/ 29 h 215"/>
                <a:gd name="T34" fmla="*/ 412 w 513"/>
                <a:gd name="T35" fmla="*/ 5 h 215"/>
                <a:gd name="T36" fmla="*/ 390 w 513"/>
                <a:gd name="T37" fmla="*/ 5 h 215"/>
                <a:gd name="T38" fmla="*/ 192 w 513"/>
                <a:gd name="T39" fmla="*/ 3 h 215"/>
                <a:gd name="T40" fmla="*/ 192 w 513"/>
                <a:gd name="T41" fmla="*/ 7 h 215"/>
                <a:gd name="T42" fmla="*/ 371 w 513"/>
                <a:gd name="T43" fmla="*/ 8 h 215"/>
                <a:gd name="T44" fmla="*/ 427 w 513"/>
                <a:gd name="T45" fmla="*/ 10 h 215"/>
                <a:gd name="T46" fmla="*/ 504 w 513"/>
                <a:gd name="T47" fmla="*/ 49 h 215"/>
                <a:gd name="T48" fmla="*/ 485 w 513"/>
                <a:gd name="T49" fmla="*/ 121 h 215"/>
                <a:gd name="T50" fmla="*/ 486 w 513"/>
                <a:gd name="T51" fmla="*/ 187 h 215"/>
                <a:gd name="T52" fmla="*/ 463 w 513"/>
                <a:gd name="T53" fmla="*/ 204 h 215"/>
                <a:gd name="T54" fmla="*/ 418 w 513"/>
                <a:gd name="T55" fmla="*/ 207 h 215"/>
                <a:gd name="T56" fmla="*/ 316 w 513"/>
                <a:gd name="T57" fmla="*/ 207 h 215"/>
                <a:gd name="T58" fmla="*/ 226 w 513"/>
                <a:gd name="T59" fmla="*/ 205 h 215"/>
                <a:gd name="T60" fmla="*/ 60 w 513"/>
                <a:gd name="T61" fmla="*/ 210 h 215"/>
                <a:gd name="T62" fmla="*/ 15 w 513"/>
                <a:gd name="T63" fmla="*/ 186 h 215"/>
                <a:gd name="T64" fmla="*/ 11 w 513"/>
                <a:gd name="T65" fmla="*/ 138 h 215"/>
                <a:gd name="T66" fmla="*/ 27 w 513"/>
                <a:gd name="T67" fmla="*/ 35 h 215"/>
                <a:gd name="T68" fmla="*/ 57 w 513"/>
                <a:gd name="T69" fmla="*/ 9 h 215"/>
                <a:gd name="T70" fmla="*/ 106 w 513"/>
                <a:gd name="T71" fmla="*/ 6 h 215"/>
                <a:gd name="T72" fmla="*/ 148 w 513"/>
                <a:gd name="T73" fmla="*/ 6 h 215"/>
                <a:gd name="T74" fmla="*/ 192 w 513"/>
                <a:gd name="T75" fmla="*/ 7 h 215"/>
                <a:gd name="T76" fmla="*/ 192 w 513"/>
                <a:gd name="T77"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 h="215">
                  <a:moveTo>
                    <a:pt x="192" y="3"/>
                  </a:moveTo>
                  <a:cubicBezTo>
                    <a:pt x="177" y="3"/>
                    <a:pt x="162" y="3"/>
                    <a:pt x="147" y="2"/>
                  </a:cubicBezTo>
                  <a:cubicBezTo>
                    <a:pt x="116" y="1"/>
                    <a:pt x="86" y="0"/>
                    <a:pt x="55" y="5"/>
                  </a:cubicBezTo>
                  <a:cubicBezTo>
                    <a:pt x="14" y="12"/>
                    <a:pt x="11" y="69"/>
                    <a:pt x="9" y="102"/>
                  </a:cubicBezTo>
                  <a:cubicBezTo>
                    <a:pt x="8" y="116"/>
                    <a:pt x="7" y="130"/>
                    <a:pt x="5" y="144"/>
                  </a:cubicBezTo>
                  <a:cubicBezTo>
                    <a:pt x="3" y="153"/>
                    <a:pt x="0" y="159"/>
                    <a:pt x="2" y="169"/>
                  </a:cubicBezTo>
                  <a:cubicBezTo>
                    <a:pt x="5" y="183"/>
                    <a:pt x="15" y="200"/>
                    <a:pt x="27" y="208"/>
                  </a:cubicBezTo>
                  <a:cubicBezTo>
                    <a:pt x="38" y="215"/>
                    <a:pt x="54" y="215"/>
                    <a:pt x="68" y="214"/>
                  </a:cubicBezTo>
                  <a:cubicBezTo>
                    <a:pt x="72" y="214"/>
                    <a:pt x="76" y="214"/>
                    <a:pt x="79" y="214"/>
                  </a:cubicBezTo>
                  <a:cubicBezTo>
                    <a:pt x="109" y="215"/>
                    <a:pt x="138" y="214"/>
                    <a:pt x="168" y="212"/>
                  </a:cubicBezTo>
                  <a:cubicBezTo>
                    <a:pt x="215" y="209"/>
                    <a:pt x="261" y="210"/>
                    <a:pt x="308" y="211"/>
                  </a:cubicBezTo>
                  <a:cubicBezTo>
                    <a:pt x="332" y="211"/>
                    <a:pt x="357" y="211"/>
                    <a:pt x="381" y="211"/>
                  </a:cubicBezTo>
                  <a:cubicBezTo>
                    <a:pt x="411" y="211"/>
                    <a:pt x="442" y="211"/>
                    <a:pt x="471" y="207"/>
                  </a:cubicBezTo>
                  <a:cubicBezTo>
                    <a:pt x="476" y="206"/>
                    <a:pt x="483" y="206"/>
                    <a:pt x="487" y="203"/>
                  </a:cubicBezTo>
                  <a:cubicBezTo>
                    <a:pt x="496" y="195"/>
                    <a:pt x="490" y="171"/>
                    <a:pt x="489" y="161"/>
                  </a:cubicBezTo>
                  <a:cubicBezTo>
                    <a:pt x="485" y="134"/>
                    <a:pt x="492" y="113"/>
                    <a:pt x="501" y="88"/>
                  </a:cubicBezTo>
                  <a:cubicBezTo>
                    <a:pt x="509" y="67"/>
                    <a:pt x="513" y="47"/>
                    <a:pt x="499" y="29"/>
                  </a:cubicBezTo>
                  <a:cubicBezTo>
                    <a:pt x="479" y="4"/>
                    <a:pt x="443" y="5"/>
                    <a:pt x="412" y="5"/>
                  </a:cubicBezTo>
                  <a:cubicBezTo>
                    <a:pt x="404" y="5"/>
                    <a:pt x="397" y="5"/>
                    <a:pt x="390" y="5"/>
                  </a:cubicBezTo>
                  <a:cubicBezTo>
                    <a:pt x="324" y="2"/>
                    <a:pt x="258" y="2"/>
                    <a:pt x="192" y="3"/>
                  </a:cubicBezTo>
                  <a:cubicBezTo>
                    <a:pt x="188" y="3"/>
                    <a:pt x="190" y="7"/>
                    <a:pt x="192" y="7"/>
                  </a:cubicBezTo>
                  <a:cubicBezTo>
                    <a:pt x="252" y="6"/>
                    <a:pt x="311" y="6"/>
                    <a:pt x="371" y="8"/>
                  </a:cubicBezTo>
                  <a:cubicBezTo>
                    <a:pt x="389" y="9"/>
                    <a:pt x="408" y="9"/>
                    <a:pt x="427" y="10"/>
                  </a:cubicBezTo>
                  <a:cubicBezTo>
                    <a:pt x="457" y="12"/>
                    <a:pt x="496" y="12"/>
                    <a:pt x="504" y="49"/>
                  </a:cubicBezTo>
                  <a:cubicBezTo>
                    <a:pt x="508" y="72"/>
                    <a:pt x="491" y="100"/>
                    <a:pt x="485" y="121"/>
                  </a:cubicBezTo>
                  <a:cubicBezTo>
                    <a:pt x="479" y="144"/>
                    <a:pt x="486" y="165"/>
                    <a:pt x="486" y="187"/>
                  </a:cubicBezTo>
                  <a:cubicBezTo>
                    <a:pt x="486" y="203"/>
                    <a:pt x="476" y="203"/>
                    <a:pt x="463" y="204"/>
                  </a:cubicBezTo>
                  <a:cubicBezTo>
                    <a:pt x="448" y="206"/>
                    <a:pt x="433" y="206"/>
                    <a:pt x="418" y="207"/>
                  </a:cubicBezTo>
                  <a:cubicBezTo>
                    <a:pt x="384" y="208"/>
                    <a:pt x="350" y="207"/>
                    <a:pt x="316" y="207"/>
                  </a:cubicBezTo>
                  <a:cubicBezTo>
                    <a:pt x="286" y="207"/>
                    <a:pt x="256" y="205"/>
                    <a:pt x="226" y="205"/>
                  </a:cubicBezTo>
                  <a:cubicBezTo>
                    <a:pt x="170" y="206"/>
                    <a:pt x="115" y="211"/>
                    <a:pt x="60" y="210"/>
                  </a:cubicBezTo>
                  <a:cubicBezTo>
                    <a:pt x="39" y="209"/>
                    <a:pt x="25" y="205"/>
                    <a:pt x="15" y="186"/>
                  </a:cubicBezTo>
                  <a:cubicBezTo>
                    <a:pt x="4" y="168"/>
                    <a:pt x="8" y="157"/>
                    <a:pt x="11" y="138"/>
                  </a:cubicBezTo>
                  <a:cubicBezTo>
                    <a:pt x="17" y="104"/>
                    <a:pt x="11" y="66"/>
                    <a:pt x="27" y="35"/>
                  </a:cubicBezTo>
                  <a:cubicBezTo>
                    <a:pt x="33" y="23"/>
                    <a:pt x="44" y="12"/>
                    <a:pt x="57" y="9"/>
                  </a:cubicBezTo>
                  <a:cubicBezTo>
                    <a:pt x="73" y="6"/>
                    <a:pt x="90" y="6"/>
                    <a:pt x="106" y="6"/>
                  </a:cubicBezTo>
                  <a:cubicBezTo>
                    <a:pt x="120" y="5"/>
                    <a:pt x="134" y="6"/>
                    <a:pt x="148" y="6"/>
                  </a:cubicBezTo>
                  <a:cubicBezTo>
                    <a:pt x="163" y="7"/>
                    <a:pt x="178" y="7"/>
                    <a:pt x="192" y="7"/>
                  </a:cubicBezTo>
                  <a:cubicBezTo>
                    <a:pt x="196" y="7"/>
                    <a:pt x="195" y="3"/>
                    <a:pt x="192"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6120180" y="2497238"/>
              <a:ext cx="4483945" cy="1710224"/>
            </a:xfrm>
            <a:custGeom>
              <a:avLst/>
              <a:gdLst>
                <a:gd name="T0" fmla="*/ 191 w 567"/>
                <a:gd name="T1" fmla="*/ 3 h 216"/>
                <a:gd name="T2" fmla="*/ 147 w 567"/>
                <a:gd name="T3" fmla="*/ 2 h 216"/>
                <a:gd name="T4" fmla="*/ 55 w 567"/>
                <a:gd name="T5" fmla="*/ 5 h 216"/>
                <a:gd name="T6" fmla="*/ 9 w 567"/>
                <a:gd name="T7" fmla="*/ 102 h 216"/>
                <a:gd name="T8" fmla="*/ 4 w 567"/>
                <a:gd name="T9" fmla="*/ 143 h 216"/>
                <a:gd name="T10" fmla="*/ 2 w 567"/>
                <a:gd name="T11" fmla="*/ 168 h 216"/>
                <a:gd name="T12" fmla="*/ 27 w 567"/>
                <a:gd name="T13" fmla="*/ 207 h 216"/>
                <a:gd name="T14" fmla="*/ 68 w 567"/>
                <a:gd name="T15" fmla="*/ 214 h 216"/>
                <a:gd name="T16" fmla="*/ 78 w 567"/>
                <a:gd name="T17" fmla="*/ 214 h 216"/>
                <a:gd name="T18" fmla="*/ 162 w 567"/>
                <a:gd name="T19" fmla="*/ 212 h 216"/>
                <a:gd name="T20" fmla="*/ 307 w 567"/>
                <a:gd name="T21" fmla="*/ 210 h 216"/>
                <a:gd name="T22" fmla="*/ 381 w 567"/>
                <a:gd name="T23" fmla="*/ 210 h 216"/>
                <a:gd name="T24" fmla="*/ 469 w 567"/>
                <a:gd name="T25" fmla="*/ 206 h 216"/>
                <a:gd name="T26" fmla="*/ 510 w 567"/>
                <a:gd name="T27" fmla="*/ 178 h 216"/>
                <a:gd name="T28" fmla="*/ 558 w 567"/>
                <a:gd name="T29" fmla="*/ 117 h 216"/>
                <a:gd name="T30" fmla="*/ 549 w 567"/>
                <a:gd name="T31" fmla="*/ 77 h 216"/>
                <a:gd name="T32" fmla="*/ 499 w 567"/>
                <a:gd name="T33" fmla="*/ 28 h 216"/>
                <a:gd name="T34" fmla="*/ 455 w 567"/>
                <a:gd name="T35" fmla="*/ 8 h 216"/>
                <a:gd name="T36" fmla="*/ 289 w 567"/>
                <a:gd name="T37" fmla="*/ 2 h 216"/>
                <a:gd name="T38" fmla="*/ 191 w 567"/>
                <a:gd name="T39" fmla="*/ 3 h 216"/>
                <a:gd name="T40" fmla="*/ 192 w 567"/>
                <a:gd name="T41" fmla="*/ 6 h 216"/>
                <a:gd name="T42" fmla="*/ 370 w 567"/>
                <a:gd name="T43" fmla="*/ 7 h 216"/>
                <a:gd name="T44" fmla="*/ 427 w 567"/>
                <a:gd name="T45" fmla="*/ 10 h 216"/>
                <a:gd name="T46" fmla="*/ 491 w 567"/>
                <a:gd name="T47" fmla="*/ 26 h 216"/>
                <a:gd name="T48" fmla="*/ 558 w 567"/>
                <a:gd name="T49" fmla="*/ 95 h 216"/>
                <a:gd name="T50" fmla="*/ 530 w 567"/>
                <a:gd name="T51" fmla="*/ 152 h 216"/>
                <a:gd name="T52" fmla="*/ 490 w 567"/>
                <a:gd name="T53" fmla="*/ 191 h 216"/>
                <a:gd name="T54" fmla="*/ 472 w 567"/>
                <a:gd name="T55" fmla="*/ 203 h 216"/>
                <a:gd name="T56" fmla="*/ 429 w 567"/>
                <a:gd name="T57" fmla="*/ 206 h 216"/>
                <a:gd name="T58" fmla="*/ 246 w 567"/>
                <a:gd name="T59" fmla="*/ 205 h 216"/>
                <a:gd name="T60" fmla="*/ 100 w 567"/>
                <a:gd name="T61" fmla="*/ 211 h 216"/>
                <a:gd name="T62" fmla="*/ 19 w 567"/>
                <a:gd name="T63" fmla="*/ 194 h 216"/>
                <a:gd name="T64" fmla="*/ 7 w 567"/>
                <a:gd name="T65" fmla="*/ 168 h 216"/>
                <a:gd name="T66" fmla="*/ 11 w 567"/>
                <a:gd name="T67" fmla="*/ 131 h 216"/>
                <a:gd name="T68" fmla="*/ 62 w 567"/>
                <a:gd name="T69" fmla="*/ 8 h 216"/>
                <a:gd name="T70" fmla="*/ 148 w 567"/>
                <a:gd name="T71" fmla="*/ 5 h 216"/>
                <a:gd name="T72" fmla="*/ 192 w 567"/>
                <a:gd name="T73" fmla="*/ 6 h 216"/>
                <a:gd name="T74" fmla="*/ 191 w 567"/>
                <a:gd name="T75"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216">
                  <a:moveTo>
                    <a:pt x="191" y="3"/>
                  </a:moveTo>
                  <a:cubicBezTo>
                    <a:pt x="176" y="3"/>
                    <a:pt x="161" y="3"/>
                    <a:pt x="147" y="2"/>
                  </a:cubicBezTo>
                  <a:cubicBezTo>
                    <a:pt x="116" y="1"/>
                    <a:pt x="85" y="0"/>
                    <a:pt x="55" y="5"/>
                  </a:cubicBezTo>
                  <a:cubicBezTo>
                    <a:pt x="13" y="12"/>
                    <a:pt x="11" y="68"/>
                    <a:pt x="9" y="102"/>
                  </a:cubicBezTo>
                  <a:cubicBezTo>
                    <a:pt x="8" y="116"/>
                    <a:pt x="7" y="129"/>
                    <a:pt x="4" y="143"/>
                  </a:cubicBezTo>
                  <a:cubicBezTo>
                    <a:pt x="3" y="153"/>
                    <a:pt x="0" y="159"/>
                    <a:pt x="2" y="168"/>
                  </a:cubicBezTo>
                  <a:cubicBezTo>
                    <a:pt x="5" y="182"/>
                    <a:pt x="14" y="199"/>
                    <a:pt x="27" y="207"/>
                  </a:cubicBezTo>
                  <a:cubicBezTo>
                    <a:pt x="38" y="214"/>
                    <a:pt x="54" y="214"/>
                    <a:pt x="68" y="214"/>
                  </a:cubicBezTo>
                  <a:cubicBezTo>
                    <a:pt x="71" y="214"/>
                    <a:pt x="75" y="213"/>
                    <a:pt x="78" y="214"/>
                  </a:cubicBezTo>
                  <a:cubicBezTo>
                    <a:pt x="106" y="214"/>
                    <a:pt x="134" y="214"/>
                    <a:pt x="162" y="212"/>
                  </a:cubicBezTo>
                  <a:cubicBezTo>
                    <a:pt x="210" y="209"/>
                    <a:pt x="259" y="210"/>
                    <a:pt x="307" y="210"/>
                  </a:cubicBezTo>
                  <a:cubicBezTo>
                    <a:pt x="332" y="210"/>
                    <a:pt x="356" y="211"/>
                    <a:pt x="381" y="210"/>
                  </a:cubicBezTo>
                  <a:cubicBezTo>
                    <a:pt x="410" y="210"/>
                    <a:pt x="440" y="210"/>
                    <a:pt x="469" y="206"/>
                  </a:cubicBezTo>
                  <a:cubicBezTo>
                    <a:pt x="489" y="204"/>
                    <a:pt x="496" y="191"/>
                    <a:pt x="510" y="178"/>
                  </a:cubicBezTo>
                  <a:cubicBezTo>
                    <a:pt x="529" y="161"/>
                    <a:pt x="548" y="141"/>
                    <a:pt x="558" y="117"/>
                  </a:cubicBezTo>
                  <a:cubicBezTo>
                    <a:pt x="567" y="97"/>
                    <a:pt x="563" y="92"/>
                    <a:pt x="549" y="77"/>
                  </a:cubicBezTo>
                  <a:cubicBezTo>
                    <a:pt x="534" y="60"/>
                    <a:pt x="516" y="44"/>
                    <a:pt x="499" y="28"/>
                  </a:cubicBezTo>
                  <a:cubicBezTo>
                    <a:pt x="485" y="15"/>
                    <a:pt x="475" y="10"/>
                    <a:pt x="455" y="8"/>
                  </a:cubicBezTo>
                  <a:cubicBezTo>
                    <a:pt x="400" y="2"/>
                    <a:pt x="344" y="3"/>
                    <a:pt x="289" y="2"/>
                  </a:cubicBezTo>
                  <a:cubicBezTo>
                    <a:pt x="256" y="1"/>
                    <a:pt x="224" y="2"/>
                    <a:pt x="191" y="3"/>
                  </a:cubicBezTo>
                  <a:cubicBezTo>
                    <a:pt x="188" y="3"/>
                    <a:pt x="189" y="6"/>
                    <a:pt x="192" y="6"/>
                  </a:cubicBezTo>
                  <a:cubicBezTo>
                    <a:pt x="251" y="5"/>
                    <a:pt x="311" y="5"/>
                    <a:pt x="370" y="7"/>
                  </a:cubicBezTo>
                  <a:cubicBezTo>
                    <a:pt x="389" y="8"/>
                    <a:pt x="408" y="9"/>
                    <a:pt x="427" y="10"/>
                  </a:cubicBezTo>
                  <a:cubicBezTo>
                    <a:pt x="449" y="10"/>
                    <a:pt x="474" y="9"/>
                    <a:pt x="491" y="26"/>
                  </a:cubicBezTo>
                  <a:cubicBezTo>
                    <a:pt x="513" y="48"/>
                    <a:pt x="542" y="68"/>
                    <a:pt x="558" y="95"/>
                  </a:cubicBezTo>
                  <a:cubicBezTo>
                    <a:pt x="567" y="109"/>
                    <a:pt x="538" y="141"/>
                    <a:pt x="530" y="152"/>
                  </a:cubicBezTo>
                  <a:cubicBezTo>
                    <a:pt x="518" y="166"/>
                    <a:pt x="503" y="178"/>
                    <a:pt x="490" y="191"/>
                  </a:cubicBezTo>
                  <a:cubicBezTo>
                    <a:pt x="483" y="197"/>
                    <a:pt x="481" y="201"/>
                    <a:pt x="472" y="203"/>
                  </a:cubicBezTo>
                  <a:cubicBezTo>
                    <a:pt x="458" y="205"/>
                    <a:pt x="443" y="205"/>
                    <a:pt x="429" y="206"/>
                  </a:cubicBezTo>
                  <a:cubicBezTo>
                    <a:pt x="368" y="209"/>
                    <a:pt x="307" y="206"/>
                    <a:pt x="246" y="205"/>
                  </a:cubicBezTo>
                  <a:cubicBezTo>
                    <a:pt x="197" y="205"/>
                    <a:pt x="149" y="211"/>
                    <a:pt x="100" y="211"/>
                  </a:cubicBezTo>
                  <a:cubicBezTo>
                    <a:pt x="77" y="211"/>
                    <a:pt x="34" y="216"/>
                    <a:pt x="19" y="194"/>
                  </a:cubicBezTo>
                  <a:cubicBezTo>
                    <a:pt x="14" y="186"/>
                    <a:pt x="10" y="177"/>
                    <a:pt x="7" y="168"/>
                  </a:cubicBezTo>
                  <a:cubicBezTo>
                    <a:pt x="3" y="157"/>
                    <a:pt x="10" y="142"/>
                    <a:pt x="11" y="131"/>
                  </a:cubicBezTo>
                  <a:cubicBezTo>
                    <a:pt x="17" y="90"/>
                    <a:pt x="8" y="17"/>
                    <a:pt x="62" y="8"/>
                  </a:cubicBezTo>
                  <a:cubicBezTo>
                    <a:pt x="90" y="3"/>
                    <a:pt x="119" y="4"/>
                    <a:pt x="148" y="5"/>
                  </a:cubicBezTo>
                  <a:cubicBezTo>
                    <a:pt x="162" y="6"/>
                    <a:pt x="177" y="6"/>
                    <a:pt x="192" y="6"/>
                  </a:cubicBezTo>
                  <a:cubicBezTo>
                    <a:pt x="195" y="6"/>
                    <a:pt x="194" y="3"/>
                    <a:pt x="191" y="3"/>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6168086" y="480420"/>
              <a:ext cx="3679134" cy="1758130"/>
            </a:xfrm>
            <a:custGeom>
              <a:avLst/>
              <a:gdLst>
                <a:gd name="T0" fmla="*/ 300 w 465"/>
                <a:gd name="T1" fmla="*/ 17 h 222"/>
                <a:gd name="T2" fmla="*/ 434 w 465"/>
                <a:gd name="T3" fmla="*/ 32 h 222"/>
                <a:gd name="T4" fmla="*/ 447 w 465"/>
                <a:gd name="T5" fmla="*/ 47 h 222"/>
                <a:gd name="T6" fmla="*/ 460 w 465"/>
                <a:gd name="T7" fmla="*/ 95 h 222"/>
                <a:gd name="T8" fmla="*/ 463 w 465"/>
                <a:gd name="T9" fmla="*/ 173 h 222"/>
                <a:gd name="T10" fmla="*/ 443 w 465"/>
                <a:gd name="T11" fmla="*/ 212 h 222"/>
                <a:gd name="T12" fmla="*/ 389 w 465"/>
                <a:gd name="T13" fmla="*/ 218 h 222"/>
                <a:gd name="T14" fmla="*/ 212 w 465"/>
                <a:gd name="T15" fmla="*/ 199 h 222"/>
                <a:gd name="T16" fmla="*/ 12 w 465"/>
                <a:gd name="T17" fmla="*/ 175 h 222"/>
                <a:gd name="T18" fmla="*/ 18 w 465"/>
                <a:gd name="T19" fmla="*/ 123 h 222"/>
                <a:gd name="T20" fmla="*/ 5 w 465"/>
                <a:gd name="T21" fmla="*/ 33 h 222"/>
                <a:gd name="T22" fmla="*/ 24 w 465"/>
                <a:gd name="T23" fmla="*/ 8 h 222"/>
                <a:gd name="T24" fmla="*/ 71 w 465"/>
                <a:gd name="T25" fmla="*/ 1 h 222"/>
                <a:gd name="T26" fmla="*/ 253 w 465"/>
                <a:gd name="T27" fmla="*/ 12 h 222"/>
                <a:gd name="T28" fmla="*/ 300 w 465"/>
                <a:gd name="T29"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222">
                  <a:moveTo>
                    <a:pt x="300" y="17"/>
                  </a:moveTo>
                  <a:cubicBezTo>
                    <a:pt x="338" y="21"/>
                    <a:pt x="401" y="20"/>
                    <a:pt x="434" y="32"/>
                  </a:cubicBezTo>
                  <a:cubicBezTo>
                    <a:pt x="445" y="36"/>
                    <a:pt x="442" y="41"/>
                    <a:pt x="447" y="47"/>
                  </a:cubicBezTo>
                  <a:cubicBezTo>
                    <a:pt x="459" y="61"/>
                    <a:pt x="459" y="78"/>
                    <a:pt x="460" y="95"/>
                  </a:cubicBezTo>
                  <a:cubicBezTo>
                    <a:pt x="461" y="122"/>
                    <a:pt x="457" y="147"/>
                    <a:pt x="463" y="173"/>
                  </a:cubicBezTo>
                  <a:cubicBezTo>
                    <a:pt x="465" y="183"/>
                    <a:pt x="450" y="204"/>
                    <a:pt x="443" y="212"/>
                  </a:cubicBezTo>
                  <a:cubicBezTo>
                    <a:pt x="433" y="222"/>
                    <a:pt x="410" y="219"/>
                    <a:pt x="389" y="218"/>
                  </a:cubicBezTo>
                  <a:cubicBezTo>
                    <a:pt x="322" y="215"/>
                    <a:pt x="280" y="202"/>
                    <a:pt x="212" y="199"/>
                  </a:cubicBezTo>
                  <a:cubicBezTo>
                    <a:pt x="192" y="198"/>
                    <a:pt x="17" y="187"/>
                    <a:pt x="12" y="175"/>
                  </a:cubicBezTo>
                  <a:cubicBezTo>
                    <a:pt x="7" y="163"/>
                    <a:pt x="16" y="135"/>
                    <a:pt x="18" y="123"/>
                  </a:cubicBezTo>
                  <a:cubicBezTo>
                    <a:pt x="21" y="95"/>
                    <a:pt x="0" y="60"/>
                    <a:pt x="5" y="33"/>
                  </a:cubicBezTo>
                  <a:cubicBezTo>
                    <a:pt x="7" y="22"/>
                    <a:pt x="14" y="17"/>
                    <a:pt x="24" y="8"/>
                  </a:cubicBezTo>
                  <a:cubicBezTo>
                    <a:pt x="31" y="0"/>
                    <a:pt x="54" y="0"/>
                    <a:pt x="71" y="1"/>
                  </a:cubicBezTo>
                  <a:cubicBezTo>
                    <a:pt x="121" y="3"/>
                    <a:pt x="233" y="8"/>
                    <a:pt x="253" y="12"/>
                  </a:cubicBezTo>
                  <a:cubicBezTo>
                    <a:pt x="300" y="17"/>
                    <a:pt x="300" y="17"/>
                    <a:pt x="30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6005207" y="456468"/>
              <a:ext cx="3856386" cy="1829986"/>
            </a:xfrm>
            <a:custGeom>
              <a:avLst/>
              <a:gdLst>
                <a:gd name="T0" fmla="*/ 320 w 488"/>
                <a:gd name="T1" fmla="*/ 21 h 231"/>
                <a:gd name="T2" fmla="*/ 386 w 488"/>
                <a:gd name="T3" fmla="*/ 26 h 231"/>
                <a:gd name="T4" fmla="*/ 464 w 488"/>
                <a:gd name="T5" fmla="*/ 47 h 231"/>
                <a:gd name="T6" fmla="*/ 473 w 488"/>
                <a:gd name="T7" fmla="*/ 62 h 231"/>
                <a:gd name="T8" fmla="*/ 478 w 488"/>
                <a:gd name="T9" fmla="*/ 85 h 231"/>
                <a:gd name="T10" fmla="*/ 478 w 488"/>
                <a:gd name="T11" fmla="*/ 127 h 231"/>
                <a:gd name="T12" fmla="*/ 480 w 488"/>
                <a:gd name="T13" fmla="*/ 169 h 231"/>
                <a:gd name="T14" fmla="*/ 467 w 488"/>
                <a:gd name="T15" fmla="*/ 208 h 231"/>
                <a:gd name="T16" fmla="*/ 374 w 488"/>
                <a:gd name="T17" fmla="*/ 216 h 231"/>
                <a:gd name="T18" fmla="*/ 290 w 488"/>
                <a:gd name="T19" fmla="*/ 205 h 231"/>
                <a:gd name="T20" fmla="*/ 193 w 488"/>
                <a:gd name="T21" fmla="*/ 198 h 231"/>
                <a:gd name="T22" fmla="*/ 91 w 488"/>
                <a:gd name="T23" fmla="*/ 189 h 231"/>
                <a:gd name="T24" fmla="*/ 49 w 488"/>
                <a:gd name="T25" fmla="*/ 182 h 231"/>
                <a:gd name="T26" fmla="*/ 37 w 488"/>
                <a:gd name="T27" fmla="*/ 179 h 231"/>
                <a:gd name="T28" fmla="*/ 37 w 488"/>
                <a:gd name="T29" fmla="*/ 144 h 231"/>
                <a:gd name="T30" fmla="*/ 36 w 488"/>
                <a:gd name="T31" fmla="*/ 86 h 231"/>
                <a:gd name="T32" fmla="*/ 60 w 488"/>
                <a:gd name="T33" fmla="*/ 7 h 231"/>
                <a:gd name="T34" fmla="*/ 120 w 488"/>
                <a:gd name="T35" fmla="*/ 7 h 231"/>
                <a:gd name="T36" fmla="*/ 186 w 488"/>
                <a:gd name="T37" fmla="*/ 10 h 231"/>
                <a:gd name="T38" fmla="*/ 320 w 488"/>
                <a:gd name="T39" fmla="*/ 21 h 231"/>
                <a:gd name="T40" fmla="*/ 321 w 488"/>
                <a:gd name="T41" fmla="*/ 18 h 231"/>
                <a:gd name="T42" fmla="*/ 140 w 488"/>
                <a:gd name="T43" fmla="*/ 4 h 231"/>
                <a:gd name="T44" fmla="*/ 87 w 488"/>
                <a:gd name="T45" fmla="*/ 2 h 231"/>
                <a:gd name="T46" fmla="*/ 43 w 488"/>
                <a:gd name="T47" fmla="*/ 10 h 231"/>
                <a:gd name="T48" fmla="*/ 36 w 488"/>
                <a:gd name="T49" fmla="*/ 129 h 231"/>
                <a:gd name="T50" fmla="*/ 31 w 488"/>
                <a:gd name="T51" fmla="*/ 179 h 231"/>
                <a:gd name="T52" fmla="*/ 45 w 488"/>
                <a:gd name="T53" fmla="*/ 185 h 231"/>
                <a:gd name="T54" fmla="*/ 131 w 488"/>
                <a:gd name="T55" fmla="*/ 197 h 231"/>
                <a:gd name="T56" fmla="*/ 222 w 488"/>
                <a:gd name="T57" fmla="*/ 203 h 231"/>
                <a:gd name="T58" fmla="*/ 353 w 488"/>
                <a:gd name="T59" fmla="*/ 218 h 231"/>
                <a:gd name="T60" fmla="*/ 429 w 488"/>
                <a:gd name="T61" fmla="*/ 224 h 231"/>
                <a:gd name="T62" fmla="*/ 466 w 488"/>
                <a:gd name="T63" fmla="*/ 216 h 231"/>
                <a:gd name="T64" fmla="*/ 486 w 488"/>
                <a:gd name="T65" fmla="*/ 180 h 231"/>
                <a:gd name="T66" fmla="*/ 484 w 488"/>
                <a:gd name="T67" fmla="*/ 155 h 231"/>
                <a:gd name="T68" fmla="*/ 483 w 488"/>
                <a:gd name="T69" fmla="*/ 112 h 231"/>
                <a:gd name="T70" fmla="*/ 471 w 488"/>
                <a:gd name="T71" fmla="*/ 49 h 231"/>
                <a:gd name="T72" fmla="*/ 443 w 488"/>
                <a:gd name="T73" fmla="*/ 29 h 231"/>
                <a:gd name="T74" fmla="*/ 321 w 488"/>
                <a:gd name="T75" fmla="*/ 18 h 231"/>
                <a:gd name="T76" fmla="*/ 320 w 488"/>
                <a:gd name="T77" fmla="*/ 2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 h="231">
                  <a:moveTo>
                    <a:pt x="320" y="21"/>
                  </a:moveTo>
                  <a:cubicBezTo>
                    <a:pt x="342" y="24"/>
                    <a:pt x="364" y="24"/>
                    <a:pt x="386" y="26"/>
                  </a:cubicBezTo>
                  <a:cubicBezTo>
                    <a:pt x="406" y="27"/>
                    <a:pt x="455" y="26"/>
                    <a:pt x="464" y="47"/>
                  </a:cubicBezTo>
                  <a:cubicBezTo>
                    <a:pt x="466" y="52"/>
                    <a:pt x="470" y="57"/>
                    <a:pt x="473" y="62"/>
                  </a:cubicBezTo>
                  <a:cubicBezTo>
                    <a:pt x="476" y="69"/>
                    <a:pt x="477" y="78"/>
                    <a:pt x="478" y="85"/>
                  </a:cubicBezTo>
                  <a:cubicBezTo>
                    <a:pt x="479" y="99"/>
                    <a:pt x="479" y="113"/>
                    <a:pt x="478" y="127"/>
                  </a:cubicBezTo>
                  <a:cubicBezTo>
                    <a:pt x="478" y="141"/>
                    <a:pt x="478" y="155"/>
                    <a:pt x="480" y="169"/>
                  </a:cubicBezTo>
                  <a:cubicBezTo>
                    <a:pt x="482" y="185"/>
                    <a:pt x="476" y="196"/>
                    <a:pt x="467" y="208"/>
                  </a:cubicBezTo>
                  <a:cubicBezTo>
                    <a:pt x="450" y="231"/>
                    <a:pt x="398" y="219"/>
                    <a:pt x="374" y="216"/>
                  </a:cubicBezTo>
                  <a:cubicBezTo>
                    <a:pt x="346" y="214"/>
                    <a:pt x="318" y="209"/>
                    <a:pt x="290" y="205"/>
                  </a:cubicBezTo>
                  <a:cubicBezTo>
                    <a:pt x="258" y="201"/>
                    <a:pt x="225" y="200"/>
                    <a:pt x="193" y="198"/>
                  </a:cubicBezTo>
                  <a:cubicBezTo>
                    <a:pt x="159" y="195"/>
                    <a:pt x="125" y="193"/>
                    <a:pt x="91" y="189"/>
                  </a:cubicBezTo>
                  <a:cubicBezTo>
                    <a:pt x="77" y="187"/>
                    <a:pt x="63" y="185"/>
                    <a:pt x="49" y="182"/>
                  </a:cubicBezTo>
                  <a:cubicBezTo>
                    <a:pt x="45" y="182"/>
                    <a:pt x="41" y="181"/>
                    <a:pt x="37" y="179"/>
                  </a:cubicBezTo>
                  <a:cubicBezTo>
                    <a:pt x="29" y="175"/>
                    <a:pt x="36" y="151"/>
                    <a:pt x="37" y="144"/>
                  </a:cubicBezTo>
                  <a:cubicBezTo>
                    <a:pt x="42" y="123"/>
                    <a:pt x="41" y="107"/>
                    <a:pt x="36" y="86"/>
                  </a:cubicBezTo>
                  <a:cubicBezTo>
                    <a:pt x="28" y="57"/>
                    <a:pt x="19" y="15"/>
                    <a:pt x="60" y="7"/>
                  </a:cubicBezTo>
                  <a:cubicBezTo>
                    <a:pt x="79" y="3"/>
                    <a:pt x="101" y="6"/>
                    <a:pt x="120" y="7"/>
                  </a:cubicBezTo>
                  <a:cubicBezTo>
                    <a:pt x="142" y="8"/>
                    <a:pt x="164" y="9"/>
                    <a:pt x="186" y="10"/>
                  </a:cubicBezTo>
                  <a:cubicBezTo>
                    <a:pt x="231" y="13"/>
                    <a:pt x="276" y="17"/>
                    <a:pt x="320" y="21"/>
                  </a:cubicBezTo>
                  <a:cubicBezTo>
                    <a:pt x="323" y="22"/>
                    <a:pt x="325" y="18"/>
                    <a:pt x="321" y="18"/>
                  </a:cubicBezTo>
                  <a:cubicBezTo>
                    <a:pt x="261" y="12"/>
                    <a:pt x="201" y="7"/>
                    <a:pt x="140" y="4"/>
                  </a:cubicBezTo>
                  <a:cubicBezTo>
                    <a:pt x="123" y="3"/>
                    <a:pt x="105" y="3"/>
                    <a:pt x="87" y="2"/>
                  </a:cubicBezTo>
                  <a:cubicBezTo>
                    <a:pt x="73" y="1"/>
                    <a:pt x="55" y="0"/>
                    <a:pt x="43" y="10"/>
                  </a:cubicBezTo>
                  <a:cubicBezTo>
                    <a:pt x="0" y="41"/>
                    <a:pt x="42" y="88"/>
                    <a:pt x="36" y="129"/>
                  </a:cubicBezTo>
                  <a:cubicBezTo>
                    <a:pt x="34" y="142"/>
                    <a:pt x="23" y="166"/>
                    <a:pt x="31" y="179"/>
                  </a:cubicBezTo>
                  <a:cubicBezTo>
                    <a:pt x="33" y="183"/>
                    <a:pt x="40" y="184"/>
                    <a:pt x="45" y="185"/>
                  </a:cubicBezTo>
                  <a:cubicBezTo>
                    <a:pt x="73" y="192"/>
                    <a:pt x="103" y="194"/>
                    <a:pt x="131" y="197"/>
                  </a:cubicBezTo>
                  <a:cubicBezTo>
                    <a:pt x="161" y="199"/>
                    <a:pt x="191" y="202"/>
                    <a:pt x="222" y="203"/>
                  </a:cubicBezTo>
                  <a:cubicBezTo>
                    <a:pt x="266" y="206"/>
                    <a:pt x="309" y="212"/>
                    <a:pt x="353" y="218"/>
                  </a:cubicBezTo>
                  <a:cubicBezTo>
                    <a:pt x="378" y="221"/>
                    <a:pt x="403" y="223"/>
                    <a:pt x="429" y="224"/>
                  </a:cubicBezTo>
                  <a:cubicBezTo>
                    <a:pt x="442" y="225"/>
                    <a:pt x="455" y="225"/>
                    <a:pt x="466" y="216"/>
                  </a:cubicBezTo>
                  <a:cubicBezTo>
                    <a:pt x="476" y="208"/>
                    <a:pt x="484" y="192"/>
                    <a:pt x="486" y="180"/>
                  </a:cubicBezTo>
                  <a:cubicBezTo>
                    <a:pt x="488" y="172"/>
                    <a:pt x="484" y="162"/>
                    <a:pt x="484" y="155"/>
                  </a:cubicBezTo>
                  <a:cubicBezTo>
                    <a:pt x="482" y="141"/>
                    <a:pt x="483" y="126"/>
                    <a:pt x="483" y="112"/>
                  </a:cubicBezTo>
                  <a:cubicBezTo>
                    <a:pt x="484" y="90"/>
                    <a:pt x="484" y="68"/>
                    <a:pt x="471" y="49"/>
                  </a:cubicBezTo>
                  <a:cubicBezTo>
                    <a:pt x="462" y="37"/>
                    <a:pt x="459" y="33"/>
                    <a:pt x="443" y="29"/>
                  </a:cubicBezTo>
                  <a:cubicBezTo>
                    <a:pt x="404" y="19"/>
                    <a:pt x="362" y="22"/>
                    <a:pt x="321" y="18"/>
                  </a:cubicBezTo>
                  <a:cubicBezTo>
                    <a:pt x="318" y="17"/>
                    <a:pt x="317" y="21"/>
                    <a:pt x="320" y="21"/>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5617175" y="585811"/>
              <a:ext cx="4100702" cy="1753337"/>
            </a:xfrm>
            <a:custGeom>
              <a:avLst/>
              <a:gdLst>
                <a:gd name="T0" fmla="*/ 354 w 519"/>
                <a:gd name="T1" fmla="*/ 17 h 222"/>
                <a:gd name="T2" fmla="*/ 488 w 519"/>
                <a:gd name="T3" fmla="*/ 32 h 222"/>
                <a:gd name="T4" fmla="*/ 502 w 519"/>
                <a:gd name="T5" fmla="*/ 47 h 222"/>
                <a:gd name="T6" fmla="*/ 514 w 519"/>
                <a:gd name="T7" fmla="*/ 95 h 222"/>
                <a:gd name="T8" fmla="*/ 517 w 519"/>
                <a:gd name="T9" fmla="*/ 174 h 222"/>
                <a:gd name="T10" fmla="*/ 497 w 519"/>
                <a:gd name="T11" fmla="*/ 212 h 222"/>
                <a:gd name="T12" fmla="*/ 444 w 519"/>
                <a:gd name="T13" fmla="*/ 218 h 222"/>
                <a:gd name="T14" fmla="*/ 267 w 519"/>
                <a:gd name="T15" fmla="*/ 199 h 222"/>
                <a:gd name="T16" fmla="*/ 66 w 519"/>
                <a:gd name="T17" fmla="*/ 175 h 222"/>
                <a:gd name="T18" fmla="*/ 3 w 519"/>
                <a:gd name="T19" fmla="*/ 77 h 222"/>
                <a:gd name="T20" fmla="*/ 78 w 519"/>
                <a:gd name="T21" fmla="*/ 8 h 222"/>
                <a:gd name="T22" fmla="*/ 125 w 519"/>
                <a:gd name="T23" fmla="*/ 1 h 222"/>
                <a:gd name="T24" fmla="*/ 307 w 519"/>
                <a:gd name="T25" fmla="*/ 12 h 222"/>
                <a:gd name="T26" fmla="*/ 354 w 519"/>
                <a:gd name="T27" fmla="*/ 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9" h="222">
                  <a:moveTo>
                    <a:pt x="354" y="17"/>
                  </a:moveTo>
                  <a:cubicBezTo>
                    <a:pt x="392" y="21"/>
                    <a:pt x="455" y="20"/>
                    <a:pt x="488" y="32"/>
                  </a:cubicBezTo>
                  <a:cubicBezTo>
                    <a:pt x="500" y="36"/>
                    <a:pt x="497" y="41"/>
                    <a:pt x="502" y="47"/>
                  </a:cubicBezTo>
                  <a:cubicBezTo>
                    <a:pt x="513" y="61"/>
                    <a:pt x="513" y="78"/>
                    <a:pt x="514" y="95"/>
                  </a:cubicBezTo>
                  <a:cubicBezTo>
                    <a:pt x="515" y="122"/>
                    <a:pt x="512" y="147"/>
                    <a:pt x="517" y="174"/>
                  </a:cubicBezTo>
                  <a:cubicBezTo>
                    <a:pt x="519" y="183"/>
                    <a:pt x="505" y="205"/>
                    <a:pt x="497" y="212"/>
                  </a:cubicBezTo>
                  <a:cubicBezTo>
                    <a:pt x="487" y="222"/>
                    <a:pt x="464" y="219"/>
                    <a:pt x="444" y="218"/>
                  </a:cubicBezTo>
                  <a:cubicBezTo>
                    <a:pt x="376" y="215"/>
                    <a:pt x="334" y="202"/>
                    <a:pt x="267" y="199"/>
                  </a:cubicBezTo>
                  <a:cubicBezTo>
                    <a:pt x="246" y="198"/>
                    <a:pt x="72" y="188"/>
                    <a:pt x="66" y="175"/>
                  </a:cubicBezTo>
                  <a:cubicBezTo>
                    <a:pt x="62" y="164"/>
                    <a:pt x="14" y="128"/>
                    <a:pt x="3" y="77"/>
                  </a:cubicBezTo>
                  <a:cubicBezTo>
                    <a:pt x="0" y="66"/>
                    <a:pt x="69" y="17"/>
                    <a:pt x="78" y="8"/>
                  </a:cubicBezTo>
                  <a:cubicBezTo>
                    <a:pt x="86" y="0"/>
                    <a:pt x="109" y="1"/>
                    <a:pt x="125" y="1"/>
                  </a:cubicBezTo>
                  <a:cubicBezTo>
                    <a:pt x="175" y="3"/>
                    <a:pt x="288" y="8"/>
                    <a:pt x="307" y="12"/>
                  </a:cubicBezTo>
                  <a:cubicBezTo>
                    <a:pt x="354" y="17"/>
                    <a:pt x="354" y="17"/>
                    <a:pt x="354" y="17"/>
                  </a:cubicBezTo>
                </a:path>
              </a:pathLst>
            </a:custGeom>
            <a:solidFill>
              <a:srgbClr val="FFE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5607594" y="528325"/>
              <a:ext cx="4143818" cy="1806035"/>
            </a:xfrm>
            <a:custGeom>
              <a:avLst/>
              <a:gdLst>
                <a:gd name="T0" fmla="*/ 356 w 524"/>
                <a:gd name="T1" fmla="*/ 24 h 228"/>
                <a:gd name="T2" fmla="*/ 416 w 524"/>
                <a:gd name="T3" fmla="*/ 28 h 228"/>
                <a:gd name="T4" fmla="*/ 474 w 524"/>
                <a:gd name="T5" fmla="*/ 35 h 228"/>
                <a:gd name="T6" fmla="*/ 507 w 524"/>
                <a:gd name="T7" fmla="*/ 65 h 228"/>
                <a:gd name="T8" fmla="*/ 513 w 524"/>
                <a:gd name="T9" fmla="*/ 145 h 228"/>
                <a:gd name="T10" fmla="*/ 516 w 524"/>
                <a:gd name="T11" fmla="*/ 183 h 228"/>
                <a:gd name="T12" fmla="*/ 501 w 524"/>
                <a:gd name="T13" fmla="*/ 213 h 228"/>
                <a:gd name="T14" fmla="*/ 456 w 524"/>
                <a:gd name="T15" fmla="*/ 226 h 228"/>
                <a:gd name="T16" fmla="*/ 401 w 524"/>
                <a:gd name="T17" fmla="*/ 221 h 228"/>
                <a:gd name="T18" fmla="*/ 318 w 524"/>
                <a:gd name="T19" fmla="*/ 210 h 228"/>
                <a:gd name="T20" fmla="*/ 229 w 524"/>
                <a:gd name="T21" fmla="*/ 204 h 228"/>
                <a:gd name="T22" fmla="*/ 121 w 524"/>
                <a:gd name="T23" fmla="*/ 194 h 228"/>
                <a:gd name="T24" fmla="*/ 77 w 524"/>
                <a:gd name="T25" fmla="*/ 186 h 228"/>
                <a:gd name="T26" fmla="*/ 59 w 524"/>
                <a:gd name="T27" fmla="*/ 169 h 228"/>
                <a:gd name="T28" fmla="*/ 21 w 524"/>
                <a:gd name="T29" fmla="*/ 121 h 228"/>
                <a:gd name="T30" fmla="*/ 11 w 524"/>
                <a:gd name="T31" fmla="*/ 74 h 228"/>
                <a:gd name="T32" fmla="*/ 81 w 524"/>
                <a:gd name="T33" fmla="*/ 16 h 228"/>
                <a:gd name="T34" fmla="*/ 166 w 524"/>
                <a:gd name="T35" fmla="*/ 10 h 228"/>
                <a:gd name="T36" fmla="*/ 252 w 524"/>
                <a:gd name="T37" fmla="*/ 15 h 228"/>
                <a:gd name="T38" fmla="*/ 356 w 524"/>
                <a:gd name="T39" fmla="*/ 24 h 228"/>
                <a:gd name="T40" fmla="*/ 355 w 524"/>
                <a:gd name="T41" fmla="*/ 23 h 228"/>
                <a:gd name="T42" fmla="*/ 188 w 524"/>
                <a:gd name="T43" fmla="*/ 11 h 228"/>
                <a:gd name="T44" fmla="*/ 83 w 524"/>
                <a:gd name="T45" fmla="*/ 11 h 228"/>
                <a:gd name="T46" fmla="*/ 58 w 524"/>
                <a:gd name="T47" fmla="*/ 30 h 228"/>
                <a:gd name="T48" fmla="*/ 16 w 524"/>
                <a:gd name="T49" fmla="*/ 64 h 228"/>
                <a:gd name="T50" fmla="*/ 4 w 524"/>
                <a:gd name="T51" fmla="*/ 95 h 228"/>
                <a:gd name="T52" fmla="*/ 40 w 524"/>
                <a:gd name="T53" fmla="*/ 153 h 228"/>
                <a:gd name="T54" fmla="*/ 79 w 524"/>
                <a:gd name="T55" fmla="*/ 188 h 228"/>
                <a:gd name="T56" fmla="*/ 247 w 524"/>
                <a:gd name="T57" fmla="*/ 206 h 228"/>
                <a:gd name="T58" fmla="*/ 401 w 524"/>
                <a:gd name="T59" fmla="*/ 222 h 228"/>
                <a:gd name="T60" fmla="*/ 477 w 524"/>
                <a:gd name="T61" fmla="*/ 227 h 228"/>
                <a:gd name="T62" fmla="*/ 519 w 524"/>
                <a:gd name="T63" fmla="*/ 192 h 228"/>
                <a:gd name="T64" fmla="*/ 518 w 524"/>
                <a:gd name="T65" fmla="*/ 152 h 228"/>
                <a:gd name="T66" fmla="*/ 518 w 524"/>
                <a:gd name="T67" fmla="*/ 102 h 228"/>
                <a:gd name="T68" fmla="*/ 509 w 524"/>
                <a:gd name="T69" fmla="*/ 60 h 228"/>
                <a:gd name="T70" fmla="*/ 491 w 524"/>
                <a:gd name="T71" fmla="*/ 39 h 228"/>
                <a:gd name="T72" fmla="*/ 355 w 524"/>
                <a:gd name="T73" fmla="*/ 23 h 228"/>
                <a:gd name="T74" fmla="*/ 356 w 524"/>
                <a:gd name="T75"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4" h="228">
                  <a:moveTo>
                    <a:pt x="356" y="24"/>
                  </a:moveTo>
                  <a:cubicBezTo>
                    <a:pt x="376" y="26"/>
                    <a:pt x="396" y="27"/>
                    <a:pt x="416" y="28"/>
                  </a:cubicBezTo>
                  <a:cubicBezTo>
                    <a:pt x="436" y="29"/>
                    <a:pt x="455" y="31"/>
                    <a:pt x="474" y="35"/>
                  </a:cubicBezTo>
                  <a:cubicBezTo>
                    <a:pt x="493" y="39"/>
                    <a:pt x="499" y="49"/>
                    <a:pt x="507" y="65"/>
                  </a:cubicBezTo>
                  <a:cubicBezTo>
                    <a:pt x="518" y="87"/>
                    <a:pt x="513" y="121"/>
                    <a:pt x="513" y="145"/>
                  </a:cubicBezTo>
                  <a:cubicBezTo>
                    <a:pt x="512" y="158"/>
                    <a:pt x="515" y="170"/>
                    <a:pt x="516" y="183"/>
                  </a:cubicBezTo>
                  <a:cubicBezTo>
                    <a:pt x="516" y="193"/>
                    <a:pt x="506" y="205"/>
                    <a:pt x="501" y="213"/>
                  </a:cubicBezTo>
                  <a:cubicBezTo>
                    <a:pt x="490" y="228"/>
                    <a:pt x="473" y="227"/>
                    <a:pt x="456" y="226"/>
                  </a:cubicBezTo>
                  <a:cubicBezTo>
                    <a:pt x="438" y="225"/>
                    <a:pt x="419" y="223"/>
                    <a:pt x="401" y="221"/>
                  </a:cubicBezTo>
                  <a:cubicBezTo>
                    <a:pt x="373" y="218"/>
                    <a:pt x="346" y="213"/>
                    <a:pt x="318" y="210"/>
                  </a:cubicBezTo>
                  <a:cubicBezTo>
                    <a:pt x="288" y="206"/>
                    <a:pt x="259" y="206"/>
                    <a:pt x="229" y="204"/>
                  </a:cubicBezTo>
                  <a:cubicBezTo>
                    <a:pt x="193" y="201"/>
                    <a:pt x="157" y="198"/>
                    <a:pt x="121" y="194"/>
                  </a:cubicBezTo>
                  <a:cubicBezTo>
                    <a:pt x="106" y="192"/>
                    <a:pt x="91" y="191"/>
                    <a:pt x="77" y="186"/>
                  </a:cubicBezTo>
                  <a:cubicBezTo>
                    <a:pt x="69" y="184"/>
                    <a:pt x="64" y="175"/>
                    <a:pt x="59" y="169"/>
                  </a:cubicBezTo>
                  <a:cubicBezTo>
                    <a:pt x="45" y="154"/>
                    <a:pt x="31" y="138"/>
                    <a:pt x="21" y="121"/>
                  </a:cubicBezTo>
                  <a:cubicBezTo>
                    <a:pt x="13" y="108"/>
                    <a:pt x="0" y="88"/>
                    <a:pt x="11" y="74"/>
                  </a:cubicBezTo>
                  <a:cubicBezTo>
                    <a:pt x="31" y="51"/>
                    <a:pt x="58" y="36"/>
                    <a:pt x="81" y="16"/>
                  </a:cubicBezTo>
                  <a:cubicBezTo>
                    <a:pt x="99" y="0"/>
                    <a:pt x="142" y="9"/>
                    <a:pt x="166" y="10"/>
                  </a:cubicBezTo>
                  <a:cubicBezTo>
                    <a:pt x="195" y="12"/>
                    <a:pt x="223" y="13"/>
                    <a:pt x="252" y="15"/>
                  </a:cubicBezTo>
                  <a:cubicBezTo>
                    <a:pt x="287" y="17"/>
                    <a:pt x="321" y="21"/>
                    <a:pt x="356" y="24"/>
                  </a:cubicBezTo>
                  <a:cubicBezTo>
                    <a:pt x="359" y="24"/>
                    <a:pt x="356" y="24"/>
                    <a:pt x="355" y="23"/>
                  </a:cubicBezTo>
                  <a:cubicBezTo>
                    <a:pt x="299" y="18"/>
                    <a:pt x="244" y="13"/>
                    <a:pt x="188" y="11"/>
                  </a:cubicBezTo>
                  <a:cubicBezTo>
                    <a:pt x="155" y="9"/>
                    <a:pt x="115" y="1"/>
                    <a:pt x="83" y="11"/>
                  </a:cubicBezTo>
                  <a:cubicBezTo>
                    <a:pt x="74" y="14"/>
                    <a:pt x="65" y="24"/>
                    <a:pt x="58" y="30"/>
                  </a:cubicBezTo>
                  <a:cubicBezTo>
                    <a:pt x="43" y="41"/>
                    <a:pt x="29" y="52"/>
                    <a:pt x="16" y="64"/>
                  </a:cubicBezTo>
                  <a:cubicBezTo>
                    <a:pt x="4" y="75"/>
                    <a:pt x="0" y="79"/>
                    <a:pt x="4" y="95"/>
                  </a:cubicBezTo>
                  <a:cubicBezTo>
                    <a:pt x="11" y="117"/>
                    <a:pt x="25" y="136"/>
                    <a:pt x="40" y="153"/>
                  </a:cubicBezTo>
                  <a:cubicBezTo>
                    <a:pt x="52" y="167"/>
                    <a:pt x="61" y="184"/>
                    <a:pt x="79" y="188"/>
                  </a:cubicBezTo>
                  <a:cubicBezTo>
                    <a:pt x="133" y="201"/>
                    <a:pt x="192" y="202"/>
                    <a:pt x="247" y="206"/>
                  </a:cubicBezTo>
                  <a:cubicBezTo>
                    <a:pt x="299" y="209"/>
                    <a:pt x="350" y="216"/>
                    <a:pt x="401" y="222"/>
                  </a:cubicBezTo>
                  <a:cubicBezTo>
                    <a:pt x="426" y="225"/>
                    <a:pt x="452" y="227"/>
                    <a:pt x="477" y="227"/>
                  </a:cubicBezTo>
                  <a:cubicBezTo>
                    <a:pt x="499" y="227"/>
                    <a:pt x="510" y="211"/>
                    <a:pt x="519" y="192"/>
                  </a:cubicBezTo>
                  <a:cubicBezTo>
                    <a:pt x="524" y="180"/>
                    <a:pt x="518" y="165"/>
                    <a:pt x="518" y="152"/>
                  </a:cubicBezTo>
                  <a:cubicBezTo>
                    <a:pt x="517" y="136"/>
                    <a:pt x="518" y="119"/>
                    <a:pt x="518" y="102"/>
                  </a:cubicBezTo>
                  <a:cubicBezTo>
                    <a:pt x="517" y="87"/>
                    <a:pt x="516" y="73"/>
                    <a:pt x="509" y="60"/>
                  </a:cubicBezTo>
                  <a:cubicBezTo>
                    <a:pt x="505" y="52"/>
                    <a:pt x="500" y="42"/>
                    <a:pt x="491" y="39"/>
                  </a:cubicBezTo>
                  <a:cubicBezTo>
                    <a:pt x="448" y="24"/>
                    <a:pt x="400" y="28"/>
                    <a:pt x="355" y="23"/>
                  </a:cubicBezTo>
                  <a:cubicBezTo>
                    <a:pt x="351" y="23"/>
                    <a:pt x="354" y="24"/>
                    <a:pt x="356" y="24"/>
                  </a:cubicBezTo>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9" name="PA_库_文本框 208"/>
          <p:cNvSpPr txBox="1"/>
          <p:nvPr>
            <p:custDataLst>
              <p:tags r:id="rId2"/>
            </p:custDataLst>
          </p:nvPr>
        </p:nvSpPr>
        <p:spPr>
          <a:xfrm rot="220951">
            <a:off x="3515824" y="712891"/>
            <a:ext cx="1374094" cy="461665"/>
          </a:xfrm>
          <a:prstGeom prst="rect">
            <a:avLst/>
          </a:prstGeom>
          <a:noFill/>
        </p:spPr>
        <p:txBody>
          <a:bodyPr wrap="none" rtlCol="0">
            <a:spAutoFit/>
          </a:bodyPr>
          <a:lstStyle/>
          <a:p>
            <a:pPr algn="ctr"/>
            <a:r>
              <a:rPr lang="en-US" altLang="zh-CN" sz="2400" b="1" i="1" smtClean="0">
                <a:latin typeface="Times New Roman" panose="02020603050405020304" pitchFamily="18" charset="0"/>
                <a:ea typeface="方正静蕾简体" panose="02000000000000000000" pitchFamily="2" charset="-122"/>
                <a:cs typeface="Times New Roman" panose="02020603050405020304" pitchFamily="18" charset="0"/>
              </a:rPr>
              <a:t>Nội dung</a:t>
            </a:r>
            <a:endParaRPr lang="zh-CN" altLang="en-US" sz="2400" b="1" i="1" dirty="0">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1168" name="PA_库_图片 1167"/>
          <p:cNvPicPr>
            <a:picLocks noChangeAspect="1"/>
          </p:cNvPicPr>
          <p:nvPr>
            <p:custDataLst>
              <p:tags r:id="rId3"/>
            </p:custDataLst>
          </p:nvPr>
        </p:nvPicPr>
        <p:blipFill>
          <a:blip r:embed="rId15"/>
          <a:stretch>
            <a:fillRect/>
          </a:stretch>
        </p:blipFill>
        <p:spPr>
          <a:xfrm>
            <a:off x="5850677" y="1516287"/>
            <a:ext cx="5769314" cy="788955"/>
          </a:xfrm>
          <a:prstGeom prst="rect">
            <a:avLst/>
          </a:prstGeom>
          <a:effectLst>
            <a:outerShdw blurRad="50800" dist="38100" dir="2700000" algn="tl" rotWithShape="0">
              <a:prstClr val="black">
                <a:alpha val="40000"/>
              </a:prstClr>
            </a:outerShdw>
          </a:effectLst>
        </p:spPr>
      </p:pic>
      <p:sp>
        <p:nvSpPr>
          <p:cNvPr id="211" name="PA_库_文本框 210"/>
          <p:cNvSpPr txBox="1"/>
          <p:nvPr>
            <p:custDataLst>
              <p:tags r:id="rId4"/>
            </p:custDataLst>
          </p:nvPr>
        </p:nvSpPr>
        <p:spPr>
          <a:xfrm>
            <a:off x="6096683" y="1663905"/>
            <a:ext cx="3652475"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 Hệ thống ảo hóa Vmware</a:t>
            </a:r>
          </a:p>
        </p:txBody>
      </p:sp>
      <p:pic>
        <p:nvPicPr>
          <p:cNvPr id="212" name="PA_库_图片 211"/>
          <p:cNvPicPr>
            <a:picLocks noChangeAspect="1"/>
          </p:cNvPicPr>
          <p:nvPr>
            <p:custDataLst>
              <p:tags r:id="rId5"/>
            </p:custDataLst>
          </p:nvPr>
        </p:nvPicPr>
        <p:blipFill>
          <a:blip r:embed="rId15"/>
          <a:stretch>
            <a:fillRect/>
          </a:stretch>
        </p:blipFill>
        <p:spPr>
          <a:xfrm>
            <a:off x="5787687" y="2646675"/>
            <a:ext cx="5769315" cy="732073"/>
          </a:xfrm>
          <a:prstGeom prst="rect">
            <a:avLst/>
          </a:prstGeom>
          <a:effectLst>
            <a:outerShdw blurRad="50800" dist="38100" dir="2700000" algn="tl" rotWithShape="0">
              <a:prstClr val="black">
                <a:alpha val="40000"/>
              </a:prstClr>
            </a:outerShdw>
          </a:effectLst>
        </p:spPr>
      </p:pic>
      <p:pic>
        <p:nvPicPr>
          <p:cNvPr id="214" name="PA_库_图片 213"/>
          <p:cNvPicPr>
            <a:picLocks noChangeAspect="1"/>
          </p:cNvPicPr>
          <p:nvPr>
            <p:custDataLst>
              <p:tags r:id="rId6"/>
            </p:custDataLst>
          </p:nvPr>
        </p:nvPicPr>
        <p:blipFill>
          <a:blip r:embed="rId15"/>
          <a:stretch>
            <a:fillRect/>
          </a:stretch>
        </p:blipFill>
        <p:spPr>
          <a:xfrm>
            <a:off x="5791709" y="3770595"/>
            <a:ext cx="5769315" cy="732073"/>
          </a:xfrm>
          <a:prstGeom prst="rect">
            <a:avLst/>
          </a:prstGeom>
          <a:effectLst>
            <a:outerShdw blurRad="50800" dist="38100" dir="2700000" algn="tl" rotWithShape="0">
              <a:prstClr val="black">
                <a:alpha val="40000"/>
              </a:prstClr>
            </a:outerShdw>
          </a:effectLst>
        </p:spPr>
      </p:pic>
      <p:pic>
        <p:nvPicPr>
          <p:cNvPr id="216" name="PA_库_图片 215"/>
          <p:cNvPicPr>
            <a:picLocks noChangeAspect="1"/>
          </p:cNvPicPr>
          <p:nvPr>
            <p:custDataLst>
              <p:tags r:id="rId7"/>
            </p:custDataLst>
          </p:nvPr>
        </p:nvPicPr>
        <p:blipFill>
          <a:blip r:embed="rId15"/>
          <a:stretch>
            <a:fillRect/>
          </a:stretch>
        </p:blipFill>
        <p:spPr>
          <a:xfrm>
            <a:off x="5795157" y="4844101"/>
            <a:ext cx="5769314" cy="732073"/>
          </a:xfrm>
          <a:prstGeom prst="rect">
            <a:avLst/>
          </a:prstGeom>
          <a:effectLst>
            <a:outerShdw blurRad="50800" dist="38100" dir="2700000" algn="tl" rotWithShape="0">
              <a:prstClr val="black">
                <a:alpha val="40000"/>
              </a:prstClr>
            </a:outerShdw>
          </a:effectLst>
        </p:spPr>
      </p:pic>
      <p:sp>
        <p:nvSpPr>
          <p:cNvPr id="30" name="PA_库_文本框 214"/>
          <p:cNvSpPr txBox="1"/>
          <p:nvPr>
            <p:custDataLst>
              <p:tags r:id="rId8"/>
            </p:custDataLst>
          </p:nvPr>
        </p:nvSpPr>
        <p:spPr>
          <a:xfrm>
            <a:off x="5986499" y="5020065"/>
            <a:ext cx="2864887"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4. Cài đặt và cấu hình</a:t>
            </a:r>
          </a:p>
        </p:txBody>
      </p:sp>
      <p:sp>
        <p:nvSpPr>
          <p:cNvPr id="31" name="PA_库_文本框 212"/>
          <p:cNvSpPr txBox="1"/>
          <p:nvPr>
            <p:custDataLst>
              <p:tags r:id="rId9"/>
            </p:custDataLst>
          </p:nvPr>
        </p:nvSpPr>
        <p:spPr>
          <a:xfrm>
            <a:off x="6027512" y="2811268"/>
            <a:ext cx="2320700"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2. NAS VÀ SAN</a:t>
            </a:r>
          </a:p>
          <a:p>
            <a:endParaRPr lang="zh-CN" altLang="en-US" sz="24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32" name="PA_库_文本框 212"/>
          <p:cNvSpPr txBox="1"/>
          <p:nvPr>
            <p:custDataLst>
              <p:tags r:id="rId10"/>
            </p:custDataLst>
          </p:nvPr>
        </p:nvSpPr>
        <p:spPr>
          <a:xfrm>
            <a:off x="5983051" y="3909159"/>
            <a:ext cx="2478564"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3. NFS trong NAS</a:t>
            </a:r>
          </a:p>
          <a:p>
            <a:endParaRPr lang="zh-CN" altLang="en-US" sz="2400" dirty="0">
              <a:solidFill>
                <a:schemeClr val="tx1">
                  <a:lumMod val="65000"/>
                  <a:lumOff val="3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303638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500"/>
                                        <p:tgtEl>
                                          <p:spTgt spid="211"/>
                                        </p:tgtEl>
                                        <p:attrNameLst>
                                          <p:attrName>ppt_y</p:attrName>
                                        </p:attrNameLst>
                                      </p:cBhvr>
                                      <p:tavLst>
                                        <p:tav tm="0">
                                          <p:val>
                                            <p:strVal val="#ppt_y+#ppt_h*1.125000"/>
                                          </p:val>
                                        </p:tav>
                                        <p:tav tm="100000">
                                          <p:val>
                                            <p:strVal val="#ppt_y"/>
                                          </p:val>
                                        </p:tav>
                                      </p:tavLst>
                                    </p:anim>
                                    <p:animEffect transition="in" filter="wipe(up)">
                                      <p:cBhvr>
                                        <p:cTn id="8" dur="500"/>
                                        <p:tgtEl>
                                          <p:spTgt spid="211"/>
                                        </p:tgtEl>
                                      </p:cBhvr>
                                    </p:animEffect>
                                  </p:childTnLst>
                                </p:cTn>
                              </p:par>
                              <p:par>
                                <p:cTn id="9" presetID="12" presetClass="entr" presetSubtype="4" fill="hold" nodeType="withEffect">
                                  <p:stCondLst>
                                    <p:cond delay="0"/>
                                  </p:stCondLst>
                                  <p:childTnLst>
                                    <p:set>
                                      <p:cBhvr>
                                        <p:cTn id="10" dur="1" fill="hold">
                                          <p:stCondLst>
                                            <p:cond delay="0"/>
                                          </p:stCondLst>
                                        </p:cTn>
                                        <p:tgtEl>
                                          <p:spTgt spid="1168"/>
                                        </p:tgtEl>
                                        <p:attrNameLst>
                                          <p:attrName>style.visibility</p:attrName>
                                        </p:attrNameLst>
                                      </p:cBhvr>
                                      <p:to>
                                        <p:strVal val="visible"/>
                                      </p:to>
                                    </p:set>
                                    <p:anim calcmode="lin" valueType="num">
                                      <p:cBhvr additive="base">
                                        <p:cTn id="11" dur="500"/>
                                        <p:tgtEl>
                                          <p:spTgt spid="1168"/>
                                        </p:tgtEl>
                                        <p:attrNameLst>
                                          <p:attrName>ppt_y</p:attrName>
                                        </p:attrNameLst>
                                      </p:cBhvr>
                                      <p:tavLst>
                                        <p:tav tm="0">
                                          <p:val>
                                            <p:strVal val="#ppt_y+#ppt_h*1.125000"/>
                                          </p:val>
                                        </p:tav>
                                        <p:tav tm="100000">
                                          <p:val>
                                            <p:strVal val="#ppt_y"/>
                                          </p:val>
                                        </p:tav>
                                      </p:tavLst>
                                    </p:anim>
                                    <p:animEffect transition="in" filter="wipe(up)">
                                      <p:cBhvr>
                                        <p:cTn id="12" dur="500"/>
                                        <p:tgtEl>
                                          <p:spTgt spid="116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ppt_y</p:attrName>
                                        </p:attrNameLst>
                                      </p:cBhvr>
                                      <p:tavLst>
                                        <p:tav tm="0">
                                          <p:val>
                                            <p:strVal val="#ppt_y+#ppt_h*1.125000"/>
                                          </p:val>
                                        </p:tav>
                                        <p:tav tm="100000">
                                          <p:val>
                                            <p:strVal val="#ppt_y"/>
                                          </p:val>
                                        </p:tav>
                                      </p:tavLst>
                                    </p:anim>
                                    <p:animEffect transition="in" filter="wipe(up)">
                                      <p:cBhvr>
                                        <p:cTn id="18" dur="500"/>
                                        <p:tgtEl>
                                          <p:spTgt spid="31"/>
                                        </p:tgtEl>
                                      </p:cBhvr>
                                    </p:animEffect>
                                  </p:childTnLst>
                                </p:cTn>
                              </p:par>
                              <p:par>
                                <p:cTn id="19" presetID="12" presetClass="entr" presetSubtype="4" fill="hold" nodeType="withEffect">
                                  <p:stCondLst>
                                    <p:cond delay="0"/>
                                  </p:stCondLst>
                                  <p:childTnLst>
                                    <p:set>
                                      <p:cBhvr>
                                        <p:cTn id="20" dur="1" fill="hold">
                                          <p:stCondLst>
                                            <p:cond delay="0"/>
                                          </p:stCondLst>
                                        </p:cTn>
                                        <p:tgtEl>
                                          <p:spTgt spid="212"/>
                                        </p:tgtEl>
                                        <p:attrNameLst>
                                          <p:attrName>style.visibility</p:attrName>
                                        </p:attrNameLst>
                                      </p:cBhvr>
                                      <p:to>
                                        <p:strVal val="visible"/>
                                      </p:to>
                                    </p:set>
                                    <p:anim calcmode="lin" valueType="num">
                                      <p:cBhvr additive="base">
                                        <p:cTn id="21" dur="500"/>
                                        <p:tgtEl>
                                          <p:spTgt spid="212"/>
                                        </p:tgtEl>
                                        <p:attrNameLst>
                                          <p:attrName>ppt_y</p:attrName>
                                        </p:attrNameLst>
                                      </p:cBhvr>
                                      <p:tavLst>
                                        <p:tav tm="0">
                                          <p:val>
                                            <p:strVal val="#ppt_y+#ppt_h*1.125000"/>
                                          </p:val>
                                        </p:tav>
                                        <p:tav tm="100000">
                                          <p:val>
                                            <p:strVal val="#ppt_y"/>
                                          </p:val>
                                        </p:tav>
                                      </p:tavLst>
                                    </p:anim>
                                    <p:animEffect transition="in" filter="wipe(up)">
                                      <p:cBhvr>
                                        <p:cTn id="22" dur="500"/>
                                        <p:tgtEl>
                                          <p:spTgt spid="2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p:tgtEl>
                                          <p:spTgt spid="32"/>
                                        </p:tgtEl>
                                        <p:attrNameLst>
                                          <p:attrName>ppt_y</p:attrName>
                                        </p:attrNameLst>
                                      </p:cBhvr>
                                      <p:tavLst>
                                        <p:tav tm="0">
                                          <p:val>
                                            <p:strVal val="#ppt_y+#ppt_h*1.125000"/>
                                          </p:val>
                                        </p:tav>
                                        <p:tav tm="100000">
                                          <p:val>
                                            <p:strVal val="#ppt_y"/>
                                          </p:val>
                                        </p:tav>
                                      </p:tavLst>
                                    </p:anim>
                                    <p:animEffect transition="in" filter="wipe(up)">
                                      <p:cBhvr>
                                        <p:cTn id="28" dur="500"/>
                                        <p:tgtEl>
                                          <p:spTgt spid="32"/>
                                        </p:tgtEl>
                                      </p:cBhvr>
                                    </p:animEffect>
                                  </p:childTnLst>
                                </p:cTn>
                              </p:par>
                              <p:par>
                                <p:cTn id="29" presetID="12" presetClass="entr" presetSubtype="4"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anim calcmode="lin" valueType="num">
                                      <p:cBhvr additive="base">
                                        <p:cTn id="31" dur="500"/>
                                        <p:tgtEl>
                                          <p:spTgt spid="214"/>
                                        </p:tgtEl>
                                        <p:attrNameLst>
                                          <p:attrName>ppt_y</p:attrName>
                                        </p:attrNameLst>
                                      </p:cBhvr>
                                      <p:tavLst>
                                        <p:tav tm="0">
                                          <p:val>
                                            <p:strVal val="#ppt_y+#ppt_h*1.125000"/>
                                          </p:val>
                                        </p:tav>
                                        <p:tav tm="100000">
                                          <p:val>
                                            <p:strVal val="#ppt_y"/>
                                          </p:val>
                                        </p:tav>
                                      </p:tavLst>
                                    </p:anim>
                                    <p:animEffect transition="in" filter="wipe(up)">
                                      <p:cBhvr>
                                        <p:cTn id="32" dur="500"/>
                                        <p:tgtEl>
                                          <p:spTgt spid="2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ppt_y</p:attrName>
                                        </p:attrNameLst>
                                      </p:cBhvr>
                                      <p:tavLst>
                                        <p:tav tm="0">
                                          <p:val>
                                            <p:strVal val="#ppt_y+#ppt_h*1.125000"/>
                                          </p:val>
                                        </p:tav>
                                        <p:tav tm="100000">
                                          <p:val>
                                            <p:strVal val="#ppt_y"/>
                                          </p:val>
                                        </p:tav>
                                      </p:tavLst>
                                    </p:anim>
                                    <p:animEffect transition="in" filter="wipe(up)">
                                      <p:cBhvr>
                                        <p:cTn id="38" dur="500"/>
                                        <p:tgtEl>
                                          <p:spTgt spid="30"/>
                                        </p:tgtEl>
                                      </p:cBhvr>
                                    </p:animEffect>
                                  </p:childTnLst>
                                </p:cTn>
                              </p:par>
                              <p:par>
                                <p:cTn id="39" presetID="12" presetClass="entr" presetSubtype="4" fill="hold" nodeType="withEffect">
                                  <p:stCondLst>
                                    <p:cond delay="0"/>
                                  </p:stCondLst>
                                  <p:childTnLst>
                                    <p:set>
                                      <p:cBhvr>
                                        <p:cTn id="40" dur="1" fill="hold">
                                          <p:stCondLst>
                                            <p:cond delay="0"/>
                                          </p:stCondLst>
                                        </p:cTn>
                                        <p:tgtEl>
                                          <p:spTgt spid="216"/>
                                        </p:tgtEl>
                                        <p:attrNameLst>
                                          <p:attrName>style.visibility</p:attrName>
                                        </p:attrNameLst>
                                      </p:cBhvr>
                                      <p:to>
                                        <p:strVal val="visible"/>
                                      </p:to>
                                    </p:set>
                                    <p:anim calcmode="lin" valueType="num">
                                      <p:cBhvr additive="base">
                                        <p:cTn id="41" dur="500"/>
                                        <p:tgtEl>
                                          <p:spTgt spid="216"/>
                                        </p:tgtEl>
                                        <p:attrNameLst>
                                          <p:attrName>ppt_y</p:attrName>
                                        </p:attrNameLst>
                                      </p:cBhvr>
                                      <p:tavLst>
                                        <p:tav tm="0">
                                          <p:val>
                                            <p:strVal val="#ppt_y+#ppt_h*1.125000"/>
                                          </p:val>
                                        </p:tav>
                                        <p:tav tm="100000">
                                          <p:val>
                                            <p:strVal val="#ppt_y"/>
                                          </p:val>
                                        </p:tav>
                                      </p:tavLst>
                                    </p:anim>
                                    <p:animEffect transition="in" filter="wipe(up)">
                                      <p:cBhvr>
                                        <p:cTn id="42"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5650" r="5415"/>
          <a:stretch/>
        </p:blipFill>
        <p:spPr>
          <a:xfrm>
            <a:off x="12032" y="0"/>
            <a:ext cx="12200021" cy="6858000"/>
          </a:xfrm>
          <a:prstGeom prst="rect">
            <a:avLst/>
          </a:prstGeom>
        </p:spPr>
      </p:pic>
      <p:sp>
        <p:nvSpPr>
          <p:cNvPr id="4" name="PA_库_椭圆 3"/>
          <p:cNvSpPr/>
          <p:nvPr>
            <p:custDataLst>
              <p:tags r:id="rId1"/>
            </p:custDataLst>
          </p:nvPr>
        </p:nvSpPr>
        <p:spPr>
          <a:xfrm>
            <a:off x="7267073" y="1429058"/>
            <a:ext cx="4158916" cy="415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A_库_图片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066547" y="1032015"/>
            <a:ext cx="4359442" cy="4359442"/>
          </a:xfrm>
          <a:prstGeom prst="rect">
            <a:avLst/>
          </a:prstGeom>
        </p:spPr>
      </p:pic>
      <p:sp>
        <p:nvSpPr>
          <p:cNvPr id="7" name="PA_库_文本框 6"/>
          <p:cNvSpPr txBox="1"/>
          <p:nvPr>
            <p:custDataLst>
              <p:tags r:id="rId3"/>
            </p:custDataLst>
          </p:nvPr>
        </p:nvSpPr>
        <p:spPr>
          <a:xfrm>
            <a:off x="1782879" y="2785241"/>
            <a:ext cx="5061001" cy="1569660"/>
          </a:xfrm>
          <a:prstGeom prst="rect">
            <a:avLst/>
          </a:prstGeom>
          <a:noFill/>
        </p:spPr>
        <p:txBody>
          <a:bodyPr wrap="none" rtlCol="0">
            <a:spAutoFit/>
          </a:bodyPr>
          <a:lstStyle/>
          <a:p>
            <a:pPr marL="514350" indent="-514350">
              <a:buFontTx/>
              <a:buAutoNum type="arabicPeriod"/>
            </a:pPr>
            <a:r>
              <a:rPr lang="en-US" sz="4800" smtClean="0">
                <a:latin typeface="Times New Roman" panose="02020603050405020304" pitchFamily="18" charset="0"/>
                <a:cs typeface="Times New Roman" panose="02020603050405020304" pitchFamily="18" charset="0"/>
              </a:rPr>
              <a:t> </a:t>
            </a:r>
            <a:r>
              <a:rPr lang="en-US" sz="4800">
                <a:latin typeface="Times New Roman" panose="02020603050405020304" pitchFamily="18" charset="0"/>
                <a:cs typeface="Times New Roman" panose="02020603050405020304" pitchFamily="18" charset="0"/>
              </a:rPr>
              <a:t>Hệ thống ảo hóa </a:t>
            </a:r>
            <a:endParaRPr lang="en-US" sz="4800" smtClean="0">
              <a:latin typeface="Times New Roman" panose="02020603050405020304" pitchFamily="18" charset="0"/>
              <a:cs typeface="Times New Roman" panose="02020603050405020304" pitchFamily="18" charset="0"/>
            </a:endParaRPr>
          </a:p>
          <a:p>
            <a:pPr algn="ctr"/>
            <a:r>
              <a:rPr lang="en-US" sz="4800" smtClean="0">
                <a:latin typeface="Times New Roman" panose="02020603050405020304" pitchFamily="18" charset="0"/>
                <a:cs typeface="Times New Roman" panose="02020603050405020304" pitchFamily="18" charset="0"/>
              </a:rPr>
              <a:t>Vmware</a:t>
            </a:r>
            <a:endParaRPr lang="en-US" sz="4800">
              <a:latin typeface="Times New Roman" panose="02020603050405020304" pitchFamily="18" charset="0"/>
              <a:cs typeface="Times New Roman" panose="02020603050405020304" pitchFamily="18" charset="0"/>
            </a:endParaRPr>
          </a:p>
        </p:txBody>
      </p:sp>
      <p:sp>
        <p:nvSpPr>
          <p:cNvPr id="8" name="PA_库_任意多边形 7"/>
          <p:cNvSpPr/>
          <p:nvPr>
            <p:custDataLst>
              <p:tags r:id="rId4"/>
            </p:custDataLst>
          </p:nvPr>
        </p:nvSpPr>
        <p:spPr>
          <a:xfrm>
            <a:off x="2101215" y="3179848"/>
            <a:ext cx="5105400" cy="385831"/>
          </a:xfrm>
          <a:custGeom>
            <a:avLst/>
            <a:gdLst>
              <a:gd name="connsiteX0" fmla="*/ 0 w 3886200"/>
              <a:gd name="connsiteY0" fmla="*/ 169262 h 169262"/>
              <a:gd name="connsiteX1" fmla="*/ 1106905 w 3886200"/>
              <a:gd name="connsiteY1" fmla="*/ 133168 h 169262"/>
              <a:gd name="connsiteX2" fmla="*/ 2731168 w 3886200"/>
              <a:gd name="connsiteY2" fmla="*/ 145199 h 169262"/>
              <a:gd name="connsiteX3" fmla="*/ 3693695 w 3886200"/>
              <a:gd name="connsiteY3" fmla="*/ 820 h 169262"/>
              <a:gd name="connsiteX4" fmla="*/ 3886200 w 3886200"/>
              <a:gd name="connsiteY4" fmla="*/ 97073 h 16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169262">
                <a:moveTo>
                  <a:pt x="0" y="169262"/>
                </a:moveTo>
                <a:cubicBezTo>
                  <a:pt x="325855" y="153220"/>
                  <a:pt x="1106905" y="133168"/>
                  <a:pt x="1106905" y="133168"/>
                </a:cubicBezTo>
                <a:cubicBezTo>
                  <a:pt x="1562100" y="129157"/>
                  <a:pt x="2300036" y="167257"/>
                  <a:pt x="2731168" y="145199"/>
                </a:cubicBezTo>
                <a:cubicBezTo>
                  <a:pt x="3162300" y="123141"/>
                  <a:pt x="3501190" y="8841"/>
                  <a:pt x="3693695" y="820"/>
                </a:cubicBezTo>
                <a:cubicBezTo>
                  <a:pt x="3886200" y="-7201"/>
                  <a:pt x="3886200" y="44936"/>
                  <a:pt x="3886200" y="97073"/>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9104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2002714" cy="6682790"/>
            <a:chOff x="-7938" y="-109538"/>
            <a:chExt cx="11843979" cy="6377829"/>
          </a:xfrm>
        </p:grpSpPr>
        <p:pic>
          <p:nvPicPr>
            <p:cNvPr id="2123" name="图片 2122"/>
            <p:cNvPicPr>
              <a:picLocks noChangeAspect="1"/>
            </p:cNvPicPr>
            <p:nvPr/>
          </p:nvPicPr>
          <p:blipFill rotWithShape="1">
            <a:blip r:embed="rId5"/>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5"/>
            <a:srcRect b="64968"/>
            <a:stretch/>
          </p:blipFill>
          <p:spPr>
            <a:xfrm>
              <a:off x="1717105" y="149744"/>
              <a:ext cx="10101948" cy="353366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5"/>
            <a:srcRect t="16435"/>
            <a:stretch/>
          </p:blipFill>
          <p:spPr>
            <a:xfrm>
              <a:off x="1734093" y="3705726"/>
              <a:ext cx="10101948" cy="2562565"/>
            </a:xfrm>
            <a:prstGeom prst="rect">
              <a:avLst/>
            </a:prstGeom>
          </p:spPr>
        </p:pic>
      </p:grpSp>
      <p:sp>
        <p:nvSpPr>
          <p:cNvPr id="184" name="PA_库_文本框 183"/>
          <p:cNvSpPr txBox="1"/>
          <p:nvPr>
            <p:custDataLst>
              <p:tags r:id="rId1"/>
            </p:custDataLst>
          </p:nvPr>
        </p:nvSpPr>
        <p:spPr>
          <a:xfrm>
            <a:off x="5627499" y="2397542"/>
            <a:ext cx="4661945"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VMware là một phần mềm tạo ra máy ảo chạy trên các hệ điều hành Windows, Linux. </a:t>
            </a:r>
            <a:r>
              <a:rPr lang="en-US" sz="2800" smtClean="0">
                <a:latin typeface="Times New Roman" panose="02020603050405020304" pitchFamily="18" charset="0"/>
                <a:cs typeface="Times New Roman" panose="02020603050405020304" pitchFamily="18" charset="0"/>
              </a:rPr>
              <a:t>Giúp </a:t>
            </a:r>
            <a:r>
              <a:rPr lang="en-US" sz="2800">
                <a:latin typeface="Times New Roman" panose="02020603050405020304" pitchFamily="18" charset="0"/>
                <a:cs typeface="Times New Roman" panose="02020603050405020304" pitchFamily="18" charset="0"/>
              </a:rPr>
              <a:t>cho một máy tính có thể chạy song song nhiều hệ điều hành thay vì một hệ điều hành trên một máy như bình thường.</a:t>
            </a:r>
          </a:p>
        </p:txBody>
      </p:sp>
      <p:sp>
        <p:nvSpPr>
          <p:cNvPr id="185" name="PA_库_任意多边形 184"/>
          <p:cNvSpPr/>
          <p:nvPr>
            <p:custDataLst>
              <p:tags r:id="rId2"/>
            </p:custDataLst>
          </p:nvPr>
        </p:nvSpPr>
        <p:spPr>
          <a:xfrm>
            <a:off x="4748663" y="1903186"/>
            <a:ext cx="5962674" cy="4163794"/>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2805650"/>
              <a:gd name="connsiteX1" fmla="*/ 3250545 w 6445028"/>
              <a:gd name="connsiteY1" fmla="*/ 104 h 2805650"/>
              <a:gd name="connsiteX2" fmla="*/ 63208 w 6445028"/>
              <a:gd name="connsiteY2" fmla="*/ 1005944 h 2805650"/>
              <a:gd name="connsiteX3" fmla="*/ 729414 w 6445028"/>
              <a:gd name="connsiteY3" fmla="*/ 2508172 h 2805650"/>
              <a:gd name="connsiteX4" fmla="*/ 23517 w 6445028"/>
              <a:gd name="connsiteY4" fmla="*/ 2731748 h 2805650"/>
              <a:gd name="connsiteX5" fmla="*/ 1500123 w 6445028"/>
              <a:gd name="connsiteY5" fmla="*/ 2664926 h 2805650"/>
              <a:gd name="connsiteX6" fmla="*/ 5614923 w 6445028"/>
              <a:gd name="connsiteY6" fmla="*/ 2691052 h 2805650"/>
              <a:gd name="connsiteX7" fmla="*/ 6202752 w 6445028"/>
              <a:gd name="connsiteY7" fmla="*/ 666309 h 2805650"/>
              <a:gd name="connsiteX0" fmla="*/ 6293740 w 6536016"/>
              <a:gd name="connsiteY0" fmla="*/ 666309 h 2805650"/>
              <a:gd name="connsiteX1" fmla="*/ 3341533 w 6536016"/>
              <a:gd name="connsiteY1" fmla="*/ 104 h 2805650"/>
              <a:gd name="connsiteX2" fmla="*/ 154196 w 6536016"/>
              <a:gd name="connsiteY2" fmla="*/ 1005944 h 2805650"/>
              <a:gd name="connsiteX3" fmla="*/ 521464 w 6536016"/>
              <a:gd name="connsiteY3" fmla="*/ 2121311 h 2805650"/>
              <a:gd name="connsiteX4" fmla="*/ 114505 w 6536016"/>
              <a:gd name="connsiteY4" fmla="*/ 2731748 h 2805650"/>
              <a:gd name="connsiteX5" fmla="*/ 1591111 w 6536016"/>
              <a:gd name="connsiteY5" fmla="*/ 2664926 h 2805650"/>
              <a:gd name="connsiteX6" fmla="*/ 5705911 w 6536016"/>
              <a:gd name="connsiteY6" fmla="*/ 2691052 h 2805650"/>
              <a:gd name="connsiteX7" fmla="*/ 6293740 w 6536016"/>
              <a:gd name="connsiteY7" fmla="*/ 666309 h 2805650"/>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293740 w 6524352"/>
              <a:gd name="connsiteY0" fmla="*/ 666309 h 2813024"/>
              <a:gd name="connsiteX1" fmla="*/ 3341533 w 6524352"/>
              <a:gd name="connsiteY1" fmla="*/ 104 h 2813024"/>
              <a:gd name="connsiteX2" fmla="*/ 154196 w 6524352"/>
              <a:gd name="connsiteY2" fmla="*/ 1005944 h 2813024"/>
              <a:gd name="connsiteX3" fmla="*/ 521464 w 6524352"/>
              <a:gd name="connsiteY3" fmla="*/ 2121311 h 2813024"/>
              <a:gd name="connsiteX4" fmla="*/ 114505 w 6524352"/>
              <a:gd name="connsiteY4" fmla="*/ 2731748 h 2813024"/>
              <a:gd name="connsiteX5" fmla="*/ 1169081 w 6524352"/>
              <a:gd name="connsiteY5" fmla="*/ 2541833 h 2813024"/>
              <a:gd name="connsiteX6" fmla="*/ 5705911 w 6524352"/>
              <a:gd name="connsiteY6" fmla="*/ 2691052 h 2813024"/>
              <a:gd name="connsiteX7" fmla="*/ 6293740 w 6524352"/>
              <a:gd name="connsiteY7" fmla="*/ 666309 h 2813024"/>
              <a:gd name="connsiteX0" fmla="*/ 6179235 w 6409847"/>
              <a:gd name="connsiteY0" fmla="*/ 677805 h 2824520"/>
              <a:gd name="connsiteX1" fmla="*/ 3227028 w 6409847"/>
              <a:gd name="connsiteY1" fmla="*/ 11600 h 2824520"/>
              <a:gd name="connsiteX2" fmla="*/ 180368 w 6409847"/>
              <a:gd name="connsiteY2" fmla="*/ 401978 h 2824520"/>
              <a:gd name="connsiteX3" fmla="*/ 406959 w 6409847"/>
              <a:gd name="connsiteY3" fmla="*/ 2132807 h 2824520"/>
              <a:gd name="connsiteX4" fmla="*/ 0 w 6409847"/>
              <a:gd name="connsiteY4" fmla="*/ 2743244 h 2824520"/>
              <a:gd name="connsiteX5" fmla="*/ 1054576 w 6409847"/>
              <a:gd name="connsiteY5" fmla="*/ 2553329 h 2824520"/>
              <a:gd name="connsiteX6" fmla="*/ 5591406 w 6409847"/>
              <a:gd name="connsiteY6" fmla="*/ 2702548 h 2824520"/>
              <a:gd name="connsiteX7" fmla="*/ 6179235 w 6409847"/>
              <a:gd name="connsiteY7" fmla="*/ 677805 h 2824520"/>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54011"/>
              <a:gd name="connsiteX1" fmla="*/ 3331030 w 6513849"/>
              <a:gd name="connsiteY1" fmla="*/ 41091 h 2854011"/>
              <a:gd name="connsiteX2" fmla="*/ 284370 w 6513849"/>
              <a:gd name="connsiteY2" fmla="*/ 431469 h 2854011"/>
              <a:gd name="connsiteX3" fmla="*/ 510961 w 6513849"/>
              <a:gd name="connsiteY3" fmla="*/ 2162298 h 2854011"/>
              <a:gd name="connsiteX4" fmla="*/ 104002 w 6513849"/>
              <a:gd name="connsiteY4" fmla="*/ 2772735 h 2854011"/>
              <a:gd name="connsiteX5" fmla="*/ 1158578 w 6513849"/>
              <a:gd name="connsiteY5" fmla="*/ 2582820 h 2854011"/>
              <a:gd name="connsiteX6" fmla="*/ 5695408 w 6513849"/>
              <a:gd name="connsiteY6" fmla="*/ 2732039 h 2854011"/>
              <a:gd name="connsiteX7" fmla="*/ 6283237 w 6513849"/>
              <a:gd name="connsiteY7" fmla="*/ 707296 h 2854011"/>
              <a:gd name="connsiteX0" fmla="*/ 6283237 w 6513849"/>
              <a:gd name="connsiteY0" fmla="*/ 707296 h 2891114"/>
              <a:gd name="connsiteX1" fmla="*/ 3331030 w 6513849"/>
              <a:gd name="connsiteY1" fmla="*/ 41091 h 2891114"/>
              <a:gd name="connsiteX2" fmla="*/ 284370 w 6513849"/>
              <a:gd name="connsiteY2" fmla="*/ 431469 h 2891114"/>
              <a:gd name="connsiteX3" fmla="*/ 510961 w 6513849"/>
              <a:gd name="connsiteY3" fmla="*/ 2162298 h 2891114"/>
              <a:gd name="connsiteX4" fmla="*/ 104002 w 6513849"/>
              <a:gd name="connsiteY4" fmla="*/ 2772735 h 2891114"/>
              <a:gd name="connsiteX5" fmla="*/ 1158578 w 6513849"/>
              <a:gd name="connsiteY5" fmla="*/ 2582820 h 2891114"/>
              <a:gd name="connsiteX6" fmla="*/ 5695408 w 6513849"/>
              <a:gd name="connsiteY6" fmla="*/ 2732039 h 2891114"/>
              <a:gd name="connsiteX7" fmla="*/ 6283237 w 6513849"/>
              <a:gd name="connsiteY7" fmla="*/ 707296 h 2891114"/>
              <a:gd name="connsiteX0" fmla="*/ 6179235 w 6409847"/>
              <a:gd name="connsiteY0" fmla="*/ 707296 h 2891114"/>
              <a:gd name="connsiteX1" fmla="*/ 3227028 w 6409847"/>
              <a:gd name="connsiteY1" fmla="*/ 41091 h 2891114"/>
              <a:gd name="connsiteX2" fmla="*/ 444137 w 6409847"/>
              <a:gd name="connsiteY2" fmla="*/ 431469 h 2891114"/>
              <a:gd name="connsiteX3" fmla="*/ 406959 w 6409847"/>
              <a:gd name="connsiteY3" fmla="*/ 2162298 h 2891114"/>
              <a:gd name="connsiteX4" fmla="*/ 0 w 6409847"/>
              <a:gd name="connsiteY4" fmla="*/ 2772735 h 2891114"/>
              <a:gd name="connsiteX5" fmla="*/ 1054576 w 6409847"/>
              <a:gd name="connsiteY5" fmla="*/ 2582820 h 2891114"/>
              <a:gd name="connsiteX6" fmla="*/ 5591406 w 6409847"/>
              <a:gd name="connsiteY6" fmla="*/ 2732039 h 2891114"/>
              <a:gd name="connsiteX7" fmla="*/ 6179235 w 6409847"/>
              <a:gd name="connsiteY7" fmla="*/ 707296 h 2891114"/>
              <a:gd name="connsiteX0" fmla="*/ 6179235 w 6409847"/>
              <a:gd name="connsiteY0" fmla="*/ 691737 h 2875555"/>
              <a:gd name="connsiteX1" fmla="*/ 3227028 w 6409847"/>
              <a:gd name="connsiteY1" fmla="*/ 25532 h 2875555"/>
              <a:gd name="connsiteX2" fmla="*/ 444137 w 6409847"/>
              <a:gd name="connsiteY2" fmla="*/ 415910 h 2875555"/>
              <a:gd name="connsiteX3" fmla="*/ 406959 w 6409847"/>
              <a:gd name="connsiteY3" fmla="*/ 2146739 h 2875555"/>
              <a:gd name="connsiteX4" fmla="*/ 0 w 6409847"/>
              <a:gd name="connsiteY4" fmla="*/ 2757176 h 2875555"/>
              <a:gd name="connsiteX5" fmla="*/ 1054576 w 6409847"/>
              <a:gd name="connsiteY5" fmla="*/ 2567261 h 2875555"/>
              <a:gd name="connsiteX6" fmla="*/ 5591406 w 6409847"/>
              <a:gd name="connsiteY6" fmla="*/ 2716480 h 2875555"/>
              <a:gd name="connsiteX7" fmla="*/ 6179235 w 6409847"/>
              <a:gd name="connsiteY7" fmla="*/ 691737 h 2875555"/>
              <a:gd name="connsiteX0" fmla="*/ 6179235 w 6392473"/>
              <a:gd name="connsiteY0" fmla="*/ 719790 h 2903608"/>
              <a:gd name="connsiteX1" fmla="*/ 3227028 w 6392473"/>
              <a:gd name="connsiteY1" fmla="*/ 831 h 2903608"/>
              <a:gd name="connsiteX2" fmla="*/ 444137 w 6392473"/>
              <a:gd name="connsiteY2" fmla="*/ 443963 h 2903608"/>
              <a:gd name="connsiteX3" fmla="*/ 406959 w 6392473"/>
              <a:gd name="connsiteY3" fmla="*/ 2174792 h 2903608"/>
              <a:gd name="connsiteX4" fmla="*/ 0 w 6392473"/>
              <a:gd name="connsiteY4" fmla="*/ 2785229 h 2903608"/>
              <a:gd name="connsiteX5" fmla="*/ 1054576 w 6392473"/>
              <a:gd name="connsiteY5" fmla="*/ 2595314 h 2903608"/>
              <a:gd name="connsiteX6" fmla="*/ 5591406 w 6392473"/>
              <a:gd name="connsiteY6" fmla="*/ 2744533 h 2903608"/>
              <a:gd name="connsiteX7" fmla="*/ 6179235 w 6392473"/>
              <a:gd name="connsiteY7" fmla="*/ 719790 h 2903608"/>
              <a:gd name="connsiteX0" fmla="*/ 6179235 w 6392473"/>
              <a:gd name="connsiteY0" fmla="*/ 721488 h 2905306"/>
              <a:gd name="connsiteX1" fmla="*/ 3227028 w 6392473"/>
              <a:gd name="connsiteY1" fmla="*/ 2529 h 2905306"/>
              <a:gd name="connsiteX2" fmla="*/ 444137 w 6392473"/>
              <a:gd name="connsiteY2" fmla="*/ 445661 h 2905306"/>
              <a:gd name="connsiteX3" fmla="*/ 406959 w 6392473"/>
              <a:gd name="connsiteY3" fmla="*/ 2176490 h 2905306"/>
              <a:gd name="connsiteX4" fmla="*/ 0 w 6392473"/>
              <a:gd name="connsiteY4" fmla="*/ 2786927 h 2905306"/>
              <a:gd name="connsiteX5" fmla="*/ 1054576 w 6392473"/>
              <a:gd name="connsiteY5" fmla="*/ 2597012 h 2905306"/>
              <a:gd name="connsiteX6" fmla="*/ 5591406 w 6392473"/>
              <a:gd name="connsiteY6" fmla="*/ 2746231 h 2905306"/>
              <a:gd name="connsiteX7" fmla="*/ 6179235 w 6392473"/>
              <a:gd name="connsiteY7" fmla="*/ 721488 h 2905306"/>
              <a:gd name="connsiteX0" fmla="*/ 6167660 w 6380898"/>
              <a:gd name="connsiteY0" fmla="*/ 721488 h 2905306"/>
              <a:gd name="connsiteX1" fmla="*/ 3215453 w 6380898"/>
              <a:gd name="connsiteY1" fmla="*/ 2529 h 2905306"/>
              <a:gd name="connsiteX2" fmla="*/ 432562 w 6380898"/>
              <a:gd name="connsiteY2" fmla="*/ 445661 h 2905306"/>
              <a:gd name="connsiteX3" fmla="*/ 395384 w 6380898"/>
              <a:gd name="connsiteY3" fmla="*/ 2176490 h 2905306"/>
              <a:gd name="connsiteX4" fmla="*/ 0 w 6380898"/>
              <a:gd name="connsiteY4" fmla="*/ 2416537 h 2905306"/>
              <a:gd name="connsiteX5" fmla="*/ 1043001 w 6380898"/>
              <a:gd name="connsiteY5" fmla="*/ 2597012 h 2905306"/>
              <a:gd name="connsiteX6" fmla="*/ 5579831 w 6380898"/>
              <a:gd name="connsiteY6" fmla="*/ 2746231 h 2905306"/>
              <a:gd name="connsiteX7" fmla="*/ 6167660 w 6380898"/>
              <a:gd name="connsiteY7" fmla="*/ 721488 h 2905306"/>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0898"/>
              <a:gd name="connsiteY0" fmla="*/ 719649 h 2903467"/>
              <a:gd name="connsiteX1" fmla="*/ 3215453 w 6380898"/>
              <a:gd name="connsiteY1" fmla="*/ 690 h 2903467"/>
              <a:gd name="connsiteX2" fmla="*/ 432562 w 6380898"/>
              <a:gd name="connsiteY2" fmla="*/ 443822 h 2903467"/>
              <a:gd name="connsiteX3" fmla="*/ 418534 w 6380898"/>
              <a:gd name="connsiteY3" fmla="*/ 2035755 h 2903467"/>
              <a:gd name="connsiteX4" fmla="*/ 0 w 6380898"/>
              <a:gd name="connsiteY4" fmla="*/ 2414698 h 2903467"/>
              <a:gd name="connsiteX5" fmla="*/ 1043001 w 6380898"/>
              <a:gd name="connsiteY5" fmla="*/ 2595173 h 2903467"/>
              <a:gd name="connsiteX6" fmla="*/ 5579831 w 6380898"/>
              <a:gd name="connsiteY6" fmla="*/ 2744392 h 2903467"/>
              <a:gd name="connsiteX7" fmla="*/ 6167660 w 6380898"/>
              <a:gd name="connsiteY7" fmla="*/ 719649 h 2903467"/>
              <a:gd name="connsiteX0" fmla="*/ 6167660 w 6383718"/>
              <a:gd name="connsiteY0" fmla="*/ 719649 h 2869136"/>
              <a:gd name="connsiteX1" fmla="*/ 3215453 w 6383718"/>
              <a:gd name="connsiteY1" fmla="*/ 690 h 2869136"/>
              <a:gd name="connsiteX2" fmla="*/ 432562 w 6383718"/>
              <a:gd name="connsiteY2" fmla="*/ 443822 h 2869136"/>
              <a:gd name="connsiteX3" fmla="*/ 418534 w 6383718"/>
              <a:gd name="connsiteY3" fmla="*/ 2035755 h 2869136"/>
              <a:gd name="connsiteX4" fmla="*/ 0 w 6383718"/>
              <a:gd name="connsiteY4" fmla="*/ 2414698 h 2869136"/>
              <a:gd name="connsiteX5" fmla="*/ 973553 w 6383718"/>
              <a:gd name="connsiteY5" fmla="*/ 2491000 h 2869136"/>
              <a:gd name="connsiteX6" fmla="*/ 5579831 w 6383718"/>
              <a:gd name="connsiteY6" fmla="*/ 2744392 h 2869136"/>
              <a:gd name="connsiteX7" fmla="*/ 6167660 w 6383718"/>
              <a:gd name="connsiteY7" fmla="*/ 719649 h 2869136"/>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49 h 3254840"/>
              <a:gd name="connsiteX1" fmla="*/ 3215453 w 6383718"/>
              <a:gd name="connsiteY1" fmla="*/ 690 h 3254840"/>
              <a:gd name="connsiteX2" fmla="*/ 432562 w 6383718"/>
              <a:gd name="connsiteY2" fmla="*/ 443822 h 3254840"/>
              <a:gd name="connsiteX3" fmla="*/ 418534 w 6383718"/>
              <a:gd name="connsiteY3" fmla="*/ 2035755 h 3254840"/>
              <a:gd name="connsiteX4" fmla="*/ 0 w 6383718"/>
              <a:gd name="connsiteY4" fmla="*/ 2414698 h 3254840"/>
              <a:gd name="connsiteX5" fmla="*/ 973553 w 6383718"/>
              <a:gd name="connsiteY5" fmla="*/ 2491000 h 3254840"/>
              <a:gd name="connsiteX6" fmla="*/ 5579831 w 6383718"/>
              <a:gd name="connsiteY6" fmla="*/ 2744392 h 3254840"/>
              <a:gd name="connsiteX7" fmla="*/ 6167660 w 6383718"/>
              <a:gd name="connsiteY7" fmla="*/ 719649 h 3254840"/>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383718"/>
              <a:gd name="connsiteY0" fmla="*/ 719611 h 3254802"/>
              <a:gd name="connsiteX1" fmla="*/ 3215453 w 6383718"/>
              <a:gd name="connsiteY1" fmla="*/ 652 h 3254802"/>
              <a:gd name="connsiteX2" fmla="*/ 432562 w 6383718"/>
              <a:gd name="connsiteY2" fmla="*/ 443784 h 3254802"/>
              <a:gd name="connsiteX3" fmla="*/ 406960 w 6383718"/>
              <a:gd name="connsiteY3" fmla="*/ 1989418 h 3254802"/>
              <a:gd name="connsiteX4" fmla="*/ 0 w 6383718"/>
              <a:gd name="connsiteY4" fmla="*/ 2414660 h 3254802"/>
              <a:gd name="connsiteX5" fmla="*/ 973553 w 6383718"/>
              <a:gd name="connsiteY5" fmla="*/ 2490962 h 3254802"/>
              <a:gd name="connsiteX6" fmla="*/ 5579831 w 6383718"/>
              <a:gd name="connsiteY6" fmla="*/ 2744354 h 3254802"/>
              <a:gd name="connsiteX7" fmla="*/ 6167660 w 6383718"/>
              <a:gd name="connsiteY7" fmla="*/ 719611 h 3254802"/>
              <a:gd name="connsiteX0" fmla="*/ 6167660 w 6414938"/>
              <a:gd name="connsiteY0" fmla="*/ 719611 h 3413186"/>
              <a:gd name="connsiteX1" fmla="*/ 3215453 w 6414938"/>
              <a:gd name="connsiteY1" fmla="*/ 652 h 3413186"/>
              <a:gd name="connsiteX2" fmla="*/ 432562 w 6414938"/>
              <a:gd name="connsiteY2" fmla="*/ 443784 h 3413186"/>
              <a:gd name="connsiteX3" fmla="*/ 406960 w 6414938"/>
              <a:gd name="connsiteY3" fmla="*/ 1989418 h 3413186"/>
              <a:gd name="connsiteX4" fmla="*/ 0 w 6414938"/>
              <a:gd name="connsiteY4" fmla="*/ 2414660 h 3413186"/>
              <a:gd name="connsiteX5" fmla="*/ 973553 w 6414938"/>
              <a:gd name="connsiteY5" fmla="*/ 2490962 h 3413186"/>
              <a:gd name="connsiteX6" fmla="*/ 5660854 w 6414938"/>
              <a:gd name="connsiteY6" fmla="*/ 3091595 h 3413186"/>
              <a:gd name="connsiteX7" fmla="*/ 6167660 w 6414938"/>
              <a:gd name="connsiteY7" fmla="*/ 719611 h 3413186"/>
              <a:gd name="connsiteX0" fmla="*/ 6167660 w 6414938"/>
              <a:gd name="connsiteY0" fmla="*/ 726786 h 3420361"/>
              <a:gd name="connsiteX1" fmla="*/ 3215453 w 6414938"/>
              <a:gd name="connsiteY1" fmla="*/ 7827 h 3420361"/>
              <a:gd name="connsiteX2" fmla="*/ 710354 w 6414938"/>
              <a:gd name="connsiteY2" fmla="*/ 450959 h 3420361"/>
              <a:gd name="connsiteX3" fmla="*/ 406960 w 6414938"/>
              <a:gd name="connsiteY3" fmla="*/ 1996593 h 3420361"/>
              <a:gd name="connsiteX4" fmla="*/ 0 w 6414938"/>
              <a:gd name="connsiteY4" fmla="*/ 2421835 h 3420361"/>
              <a:gd name="connsiteX5" fmla="*/ 973553 w 6414938"/>
              <a:gd name="connsiteY5" fmla="*/ 2498137 h 3420361"/>
              <a:gd name="connsiteX6" fmla="*/ 5660854 w 6414938"/>
              <a:gd name="connsiteY6" fmla="*/ 3098770 h 3420361"/>
              <a:gd name="connsiteX7" fmla="*/ 6167660 w 6414938"/>
              <a:gd name="connsiteY7" fmla="*/ 726786 h 3420361"/>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15578 h 3409153"/>
              <a:gd name="connsiteX1" fmla="*/ 3296476 w 6409050"/>
              <a:gd name="connsiteY1" fmla="*/ 8193 h 3409153"/>
              <a:gd name="connsiteX2" fmla="*/ 710354 w 6409050"/>
              <a:gd name="connsiteY2" fmla="*/ 439751 h 3409153"/>
              <a:gd name="connsiteX3" fmla="*/ 406960 w 6409050"/>
              <a:gd name="connsiteY3" fmla="*/ 1985385 h 3409153"/>
              <a:gd name="connsiteX4" fmla="*/ 0 w 6409050"/>
              <a:gd name="connsiteY4" fmla="*/ 2410627 h 3409153"/>
              <a:gd name="connsiteX5" fmla="*/ 973553 w 6409050"/>
              <a:gd name="connsiteY5" fmla="*/ 2486929 h 3409153"/>
              <a:gd name="connsiteX6" fmla="*/ 5660854 w 6409050"/>
              <a:gd name="connsiteY6" fmla="*/ 3087562 h 3409153"/>
              <a:gd name="connsiteX7" fmla="*/ 6167660 w 6409050"/>
              <a:gd name="connsiteY7" fmla="*/ 715578 h 3409153"/>
              <a:gd name="connsiteX0" fmla="*/ 6167660 w 6409050"/>
              <a:gd name="connsiteY0" fmla="*/ 709094 h 3402669"/>
              <a:gd name="connsiteX1" fmla="*/ 3296476 w 6409050"/>
              <a:gd name="connsiteY1" fmla="*/ 1709 h 3402669"/>
              <a:gd name="connsiteX2" fmla="*/ 710354 w 6409050"/>
              <a:gd name="connsiteY2" fmla="*/ 433267 h 3402669"/>
              <a:gd name="connsiteX3" fmla="*/ 406960 w 6409050"/>
              <a:gd name="connsiteY3" fmla="*/ 1978901 h 3402669"/>
              <a:gd name="connsiteX4" fmla="*/ 0 w 6409050"/>
              <a:gd name="connsiteY4" fmla="*/ 2404143 h 3402669"/>
              <a:gd name="connsiteX5" fmla="*/ 973553 w 6409050"/>
              <a:gd name="connsiteY5" fmla="*/ 2480445 h 3402669"/>
              <a:gd name="connsiteX6" fmla="*/ 5660854 w 6409050"/>
              <a:gd name="connsiteY6" fmla="*/ 3081078 h 3402669"/>
              <a:gd name="connsiteX7" fmla="*/ 6167660 w 6409050"/>
              <a:gd name="connsiteY7" fmla="*/ 709094 h 3402669"/>
              <a:gd name="connsiteX0" fmla="*/ 6167660 w 6409050"/>
              <a:gd name="connsiteY0" fmla="*/ 707386 h 3400961"/>
              <a:gd name="connsiteX1" fmla="*/ 3296476 w 6409050"/>
              <a:gd name="connsiteY1" fmla="*/ 1 h 3400961"/>
              <a:gd name="connsiteX2" fmla="*/ 710354 w 6409050"/>
              <a:gd name="connsiteY2" fmla="*/ 431559 h 3400961"/>
              <a:gd name="connsiteX3" fmla="*/ 406960 w 6409050"/>
              <a:gd name="connsiteY3" fmla="*/ 1977193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07386 h 3400961"/>
              <a:gd name="connsiteX1" fmla="*/ 3296476 w 6409050"/>
              <a:gd name="connsiteY1" fmla="*/ 1 h 3400961"/>
              <a:gd name="connsiteX2" fmla="*/ 710354 w 6409050"/>
              <a:gd name="connsiteY2" fmla="*/ 431559 h 3400961"/>
              <a:gd name="connsiteX3" fmla="*/ 557431 w 6409050"/>
              <a:gd name="connsiteY3" fmla="*/ 1930894 h 3400961"/>
              <a:gd name="connsiteX4" fmla="*/ 0 w 6409050"/>
              <a:gd name="connsiteY4" fmla="*/ 2402435 h 3400961"/>
              <a:gd name="connsiteX5" fmla="*/ 973553 w 6409050"/>
              <a:gd name="connsiteY5" fmla="*/ 2478737 h 3400961"/>
              <a:gd name="connsiteX6" fmla="*/ 5660854 w 6409050"/>
              <a:gd name="connsiteY6" fmla="*/ 3079370 h 3400961"/>
              <a:gd name="connsiteX7" fmla="*/ 6167660 w 6409050"/>
              <a:gd name="connsiteY7" fmla="*/ 707386 h 3400961"/>
              <a:gd name="connsiteX0" fmla="*/ 6167660 w 6409050"/>
              <a:gd name="connsiteY0" fmla="*/ 719911 h 3413486"/>
              <a:gd name="connsiteX1" fmla="*/ 3296476 w 6409050"/>
              <a:gd name="connsiteY1" fmla="*/ 12526 h 3413486"/>
              <a:gd name="connsiteX2" fmla="*/ 837676 w 6409050"/>
              <a:gd name="connsiteY2" fmla="*/ 397786 h 3413486"/>
              <a:gd name="connsiteX3" fmla="*/ 557431 w 6409050"/>
              <a:gd name="connsiteY3" fmla="*/ 1943419 h 3413486"/>
              <a:gd name="connsiteX4" fmla="*/ 0 w 6409050"/>
              <a:gd name="connsiteY4" fmla="*/ 2414960 h 3413486"/>
              <a:gd name="connsiteX5" fmla="*/ 973553 w 6409050"/>
              <a:gd name="connsiteY5" fmla="*/ 2491262 h 3413486"/>
              <a:gd name="connsiteX6" fmla="*/ 5660854 w 6409050"/>
              <a:gd name="connsiteY6" fmla="*/ 3091895 h 3413486"/>
              <a:gd name="connsiteX7" fmla="*/ 6167660 w 6409050"/>
              <a:gd name="connsiteY7" fmla="*/ 719911 h 3413486"/>
              <a:gd name="connsiteX0" fmla="*/ 6167660 w 6416077"/>
              <a:gd name="connsiteY0" fmla="*/ 719911 h 3407339"/>
              <a:gd name="connsiteX1" fmla="*/ 3296476 w 6416077"/>
              <a:gd name="connsiteY1" fmla="*/ 12526 h 3407339"/>
              <a:gd name="connsiteX2" fmla="*/ 837676 w 6416077"/>
              <a:gd name="connsiteY2" fmla="*/ 397786 h 3407339"/>
              <a:gd name="connsiteX3" fmla="*/ 557431 w 6416077"/>
              <a:gd name="connsiteY3" fmla="*/ 1943419 h 3407339"/>
              <a:gd name="connsiteX4" fmla="*/ 0 w 6416077"/>
              <a:gd name="connsiteY4" fmla="*/ 2414960 h 3407339"/>
              <a:gd name="connsiteX5" fmla="*/ 823082 w 6416077"/>
              <a:gd name="connsiteY5" fmla="*/ 2479687 h 3407339"/>
              <a:gd name="connsiteX6" fmla="*/ 5660854 w 6416077"/>
              <a:gd name="connsiteY6" fmla="*/ 3091895 h 3407339"/>
              <a:gd name="connsiteX7" fmla="*/ 6167660 w 6416077"/>
              <a:gd name="connsiteY7" fmla="*/ 719911 h 3407339"/>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67660 w 6418824"/>
              <a:gd name="connsiteY0" fmla="*/ 719911 h 3395212"/>
              <a:gd name="connsiteX1" fmla="*/ 3296476 w 6418824"/>
              <a:gd name="connsiteY1" fmla="*/ 12526 h 3395212"/>
              <a:gd name="connsiteX2" fmla="*/ 837676 w 6418824"/>
              <a:gd name="connsiteY2" fmla="*/ 397786 h 3395212"/>
              <a:gd name="connsiteX3" fmla="*/ 557431 w 6418824"/>
              <a:gd name="connsiteY3" fmla="*/ 1943419 h 3395212"/>
              <a:gd name="connsiteX4" fmla="*/ 0 w 6418824"/>
              <a:gd name="connsiteY4" fmla="*/ 2414960 h 3395212"/>
              <a:gd name="connsiteX5" fmla="*/ 765208 w 6418824"/>
              <a:gd name="connsiteY5" fmla="*/ 2456538 h 3395212"/>
              <a:gd name="connsiteX6" fmla="*/ 5660854 w 6418824"/>
              <a:gd name="connsiteY6" fmla="*/ 3091895 h 3395212"/>
              <a:gd name="connsiteX7" fmla="*/ 6167660 w 6418824"/>
              <a:gd name="connsiteY7" fmla="*/ 719911 h 3395212"/>
              <a:gd name="connsiteX0" fmla="*/ 6132936 w 6384100"/>
              <a:gd name="connsiteY0" fmla="*/ 719911 h 3395212"/>
              <a:gd name="connsiteX1" fmla="*/ 3261752 w 6384100"/>
              <a:gd name="connsiteY1" fmla="*/ 12526 h 3395212"/>
              <a:gd name="connsiteX2" fmla="*/ 802952 w 6384100"/>
              <a:gd name="connsiteY2" fmla="*/ 397786 h 3395212"/>
              <a:gd name="connsiteX3" fmla="*/ 522707 w 6384100"/>
              <a:gd name="connsiteY3" fmla="*/ 1943419 h 3395212"/>
              <a:gd name="connsiteX4" fmla="*/ 0 w 6384100"/>
              <a:gd name="connsiteY4" fmla="*/ 2171892 h 3395212"/>
              <a:gd name="connsiteX5" fmla="*/ 730484 w 6384100"/>
              <a:gd name="connsiteY5" fmla="*/ 2456538 h 3395212"/>
              <a:gd name="connsiteX6" fmla="*/ 5626130 w 6384100"/>
              <a:gd name="connsiteY6" fmla="*/ 3091895 h 3395212"/>
              <a:gd name="connsiteX7" fmla="*/ 6132936 w 6384100"/>
              <a:gd name="connsiteY7" fmla="*/ 719911 h 3395212"/>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84100"/>
              <a:gd name="connsiteY0" fmla="*/ 717888 h 3393189"/>
              <a:gd name="connsiteX1" fmla="*/ 3261752 w 6384100"/>
              <a:gd name="connsiteY1" fmla="*/ 10503 h 3393189"/>
              <a:gd name="connsiteX2" fmla="*/ 802952 w 6384100"/>
              <a:gd name="connsiteY2" fmla="*/ 395763 h 3393189"/>
              <a:gd name="connsiteX3" fmla="*/ 487982 w 6384100"/>
              <a:gd name="connsiteY3" fmla="*/ 1709902 h 3393189"/>
              <a:gd name="connsiteX4" fmla="*/ 0 w 6384100"/>
              <a:gd name="connsiteY4" fmla="*/ 2169869 h 3393189"/>
              <a:gd name="connsiteX5" fmla="*/ 730484 w 6384100"/>
              <a:gd name="connsiteY5" fmla="*/ 2454515 h 3393189"/>
              <a:gd name="connsiteX6" fmla="*/ 5626130 w 6384100"/>
              <a:gd name="connsiteY6" fmla="*/ 3089872 h 3393189"/>
              <a:gd name="connsiteX7" fmla="*/ 6132936 w 6384100"/>
              <a:gd name="connsiteY7" fmla="*/ 717888 h 3393189"/>
              <a:gd name="connsiteX0" fmla="*/ 6132936 w 6340891"/>
              <a:gd name="connsiteY0" fmla="*/ 695744 h 3371045"/>
              <a:gd name="connsiteX1" fmla="*/ 3863635 w 6340891"/>
              <a:gd name="connsiteY1" fmla="*/ 11508 h 3371045"/>
              <a:gd name="connsiteX2" fmla="*/ 802952 w 6340891"/>
              <a:gd name="connsiteY2" fmla="*/ 373619 h 3371045"/>
              <a:gd name="connsiteX3" fmla="*/ 487982 w 6340891"/>
              <a:gd name="connsiteY3" fmla="*/ 1687758 h 3371045"/>
              <a:gd name="connsiteX4" fmla="*/ 0 w 6340891"/>
              <a:gd name="connsiteY4" fmla="*/ 2147725 h 3371045"/>
              <a:gd name="connsiteX5" fmla="*/ 730484 w 6340891"/>
              <a:gd name="connsiteY5" fmla="*/ 2432371 h 3371045"/>
              <a:gd name="connsiteX6" fmla="*/ 5626130 w 6340891"/>
              <a:gd name="connsiteY6" fmla="*/ 3067728 h 3371045"/>
              <a:gd name="connsiteX7" fmla="*/ 6132936 w 6340891"/>
              <a:gd name="connsiteY7" fmla="*/ 695744 h 337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0891" h="3371045">
                <a:moveTo>
                  <a:pt x="6132936" y="695744"/>
                </a:moveTo>
                <a:cubicBezTo>
                  <a:pt x="5839187" y="186374"/>
                  <a:pt x="4751966" y="65196"/>
                  <a:pt x="3863635" y="11508"/>
                </a:cubicBezTo>
                <a:cubicBezTo>
                  <a:pt x="2975304" y="-42180"/>
                  <a:pt x="1365561" y="94244"/>
                  <a:pt x="802952" y="373619"/>
                </a:cubicBezTo>
                <a:cubicBezTo>
                  <a:pt x="240343" y="652994"/>
                  <a:pt x="500714" y="1320151"/>
                  <a:pt x="487982" y="1687758"/>
                </a:cubicBezTo>
                <a:cubicBezTo>
                  <a:pt x="352329" y="1891237"/>
                  <a:pt x="309273" y="1874798"/>
                  <a:pt x="0" y="2147725"/>
                </a:cubicBezTo>
                <a:cubicBezTo>
                  <a:pt x="405021" y="2298033"/>
                  <a:pt x="580106" y="2367762"/>
                  <a:pt x="730484" y="2432371"/>
                </a:cubicBezTo>
                <a:cubicBezTo>
                  <a:pt x="954478" y="3792721"/>
                  <a:pt x="4725721" y="3357166"/>
                  <a:pt x="5626130" y="3067728"/>
                </a:cubicBezTo>
                <a:cubicBezTo>
                  <a:pt x="6526539" y="2778290"/>
                  <a:pt x="6426685" y="1205114"/>
                  <a:pt x="6132936" y="695744"/>
                </a:cubicBezTo>
                <a:close/>
              </a:path>
            </a:pathLst>
          </a:custGeom>
          <a:noFill/>
          <a:ln w="25400" cap="rnd">
            <a:solidFill>
              <a:srgbClr val="697DA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2517990" y="5397598"/>
            <a:ext cx="2916000" cy="155561"/>
            <a:chOff x="1232575" y="5597856"/>
            <a:chExt cx="2916000" cy="155561"/>
          </a:xfrm>
        </p:grpSpPr>
        <p:sp>
          <p:nvSpPr>
            <p:cNvPr id="187" name="任意多边形 186"/>
            <p:cNvSpPr/>
            <p:nvPr/>
          </p:nvSpPr>
          <p:spPr>
            <a:xfrm>
              <a:off x="1232575" y="5597856"/>
              <a:ext cx="2916000" cy="3363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445773" y="5615641"/>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1739958" y="5620119"/>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2025081" y="5604211"/>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2258194" y="561664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2552379" y="562112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2837502" y="560521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3123414" y="562373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3417599" y="562821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3702722" y="561230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7" name="图片 216"/>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7913" y="2270820"/>
            <a:ext cx="3362325" cy="3362325"/>
          </a:xfrm>
          <a:prstGeom prst="rect">
            <a:avLst/>
          </a:prstGeom>
        </p:spPr>
      </p:pic>
      <p:sp>
        <p:nvSpPr>
          <p:cNvPr id="73" name="Cloud Callout 72"/>
          <p:cNvSpPr/>
          <p:nvPr/>
        </p:nvSpPr>
        <p:spPr>
          <a:xfrm>
            <a:off x="3019728" y="1400838"/>
            <a:ext cx="1924614" cy="1088239"/>
          </a:xfrm>
          <a:prstGeom prst="cloudCallout">
            <a:avLst/>
          </a:prstGeom>
          <a:solidFill>
            <a:schemeClr val="accent1">
              <a:lumMod val="20000"/>
              <a:lumOff val="80000"/>
            </a:schemeClr>
          </a:solidFill>
          <a:ln>
            <a:solidFill>
              <a:schemeClr val="accent1">
                <a:lumMod val="60000"/>
                <a:lumOff val="4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latin typeface="Times New Roman" panose="02020603050405020304" pitchFamily="18" charset="0"/>
                <a:cs typeface="Times New Roman" panose="02020603050405020304" pitchFamily="18" charset="0"/>
              </a:rPr>
              <a:t>Khái niệm</a:t>
            </a:r>
            <a:endParaRPr lang="en-US" sz="24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1" y="4786133"/>
            <a:ext cx="3801589" cy="2149798"/>
          </a:xfrm>
          <a:prstGeom prst="rect">
            <a:avLst/>
          </a:prstGeom>
        </p:spPr>
      </p:pic>
    </p:spTree>
    <p:extLst>
      <p:ext uri="{BB962C8B-B14F-4D97-AF65-F5344CB8AC3E}">
        <p14:creationId xmlns:p14="http://schemas.microsoft.com/office/powerpoint/2010/main" val="222843877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ppt_w</p:attrName>
                                        </p:attrNameLst>
                                      </p:cBhvr>
                                      <p:tavLst>
                                        <p:tav tm="0">
                                          <p:val>
                                            <p:fltVal val="0"/>
                                          </p:val>
                                        </p:tav>
                                        <p:tav tm="100000">
                                          <p:val>
                                            <p:strVal val="#ppt_w"/>
                                          </p:val>
                                        </p:tav>
                                      </p:tavLst>
                                    </p:anim>
                                    <p:anim calcmode="lin" valueType="num">
                                      <p:cBhvr>
                                        <p:cTn id="8" dur="1000" fill="hold"/>
                                        <p:tgtEl>
                                          <p:spTgt spid="73"/>
                                        </p:tgtEl>
                                        <p:attrNameLst>
                                          <p:attrName>ppt_h</p:attrName>
                                        </p:attrNameLst>
                                      </p:cBhvr>
                                      <p:tavLst>
                                        <p:tav tm="0">
                                          <p:val>
                                            <p:fltVal val="0"/>
                                          </p:val>
                                        </p:tav>
                                        <p:tav tm="100000">
                                          <p:val>
                                            <p:strVal val="#ppt_h"/>
                                          </p:val>
                                        </p:tav>
                                      </p:tavLst>
                                    </p:anim>
                                    <p:anim calcmode="lin" valueType="num">
                                      <p:cBhvr>
                                        <p:cTn id="9" dur="1000" fill="hold"/>
                                        <p:tgtEl>
                                          <p:spTgt spid="73"/>
                                        </p:tgtEl>
                                        <p:attrNameLst>
                                          <p:attrName>style.rotation</p:attrName>
                                        </p:attrNameLst>
                                      </p:cBhvr>
                                      <p:tavLst>
                                        <p:tav tm="0">
                                          <p:val>
                                            <p:fltVal val="90"/>
                                          </p:val>
                                        </p:tav>
                                        <p:tav tm="100000">
                                          <p:val>
                                            <p:fltVal val="0"/>
                                          </p:val>
                                        </p:tav>
                                      </p:tavLst>
                                    </p:anim>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fade">
                                      <p:cBhvr>
                                        <p:cTn id="1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1869630" cy="6377829"/>
            <a:chOff x="-7938" y="-109538"/>
            <a:chExt cx="11869630" cy="6377829"/>
          </a:xfrm>
        </p:grpSpPr>
        <p:pic>
          <p:nvPicPr>
            <p:cNvPr id="2123" name="图片 2122"/>
            <p:cNvPicPr>
              <a:picLocks noChangeAspect="1"/>
            </p:cNvPicPr>
            <p:nvPr/>
          </p:nvPicPr>
          <p:blipFill rotWithShape="1">
            <a:blip r:embed="rId8"/>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8"/>
            <a:srcRect b="64968"/>
            <a:stretch/>
          </p:blipFill>
          <p:spPr>
            <a:xfrm>
              <a:off x="1759744" y="819047"/>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8"/>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50" y="4502094"/>
            <a:ext cx="3106737" cy="2071158"/>
          </a:xfrm>
          <a:prstGeom prst="rect">
            <a:avLst/>
          </a:prstGeom>
        </p:spPr>
      </p:pic>
      <p:sp>
        <p:nvSpPr>
          <p:cNvPr id="93" name="文本框 92"/>
          <p:cNvSpPr txBox="1"/>
          <p:nvPr/>
        </p:nvSpPr>
        <p:spPr>
          <a:xfrm>
            <a:off x="8326548" y="1937451"/>
            <a:ext cx="3052712"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Được xây dựng dựa trên tính sẵn sàng cao (HA - High Availability) cho tất cả các ứng dụng.</a:t>
            </a:r>
          </a:p>
          <a:p>
            <a:pPr algn="l"/>
            <a:r>
              <a:rPr lang="en-US" sz="2000" b="0" i="0" smtClean="0">
                <a:solidFill>
                  <a:srgbClr val="444444"/>
                </a:solidFill>
                <a:effectLst/>
                <a:latin typeface="Times New Roman" panose="02020603050405020304" pitchFamily="18" charset="0"/>
                <a:cs typeface="Times New Roman" panose="02020603050405020304" pitchFamily="18" charset="0"/>
              </a:rPr>
              <a:t>.</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96" name="文本框 95"/>
          <p:cNvSpPr txBox="1"/>
          <p:nvPr/>
        </p:nvSpPr>
        <p:spPr>
          <a:xfrm>
            <a:off x="2778711" y="3613810"/>
            <a:ext cx="2074432" cy="375552"/>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98" name="PA_库_任意多边形 97"/>
          <p:cNvSpPr/>
          <p:nvPr>
            <p:custDataLst>
              <p:tags r:id="rId1"/>
            </p:custDataLst>
          </p:nvPr>
        </p:nvSpPr>
        <p:spPr>
          <a:xfrm>
            <a:off x="6986211" y="2578709"/>
            <a:ext cx="1351525"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PA_库_任意多边形 98"/>
          <p:cNvSpPr/>
          <p:nvPr>
            <p:custDataLst>
              <p:tags r:id="rId2"/>
            </p:custDataLst>
          </p:nvPr>
        </p:nvSpPr>
        <p:spPr>
          <a:xfrm flipH="1">
            <a:off x="4887496" y="3005052"/>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8259026" y="3716040"/>
            <a:ext cx="2198881" cy="707886"/>
          </a:xfrm>
          <a:prstGeom prst="rect">
            <a:avLst/>
          </a:prstGeom>
          <a:noFill/>
        </p:spPr>
        <p:txBody>
          <a:bodyPr wrap="square" rtlCol="0">
            <a:spAutoFit/>
          </a:bodyPr>
          <a:lstStyle/>
          <a:p>
            <a:pPr lvl="0"/>
            <a:r>
              <a:rPr lang="en-US" sz="2000">
                <a:latin typeface="Times New Roman" panose="02020603050405020304" pitchFamily="18" charset="0"/>
                <a:cs typeface="Times New Roman" panose="02020603050405020304" pitchFamily="18" charset="0"/>
              </a:rPr>
              <a:t>Sự ổn định và bảo mật ở mức cao.</a:t>
            </a:r>
          </a:p>
        </p:txBody>
      </p:sp>
      <p:sp>
        <p:nvSpPr>
          <p:cNvPr id="103" name="PA_库_任意多边形 102"/>
          <p:cNvSpPr/>
          <p:nvPr>
            <p:custDataLst>
              <p:tags r:id="rId3"/>
            </p:custDataLst>
          </p:nvPr>
        </p:nvSpPr>
        <p:spPr>
          <a:xfrm>
            <a:off x="6690843" y="3956182"/>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8EECDD0F-1C69-479A-B337-3F87D2AB236B}"/>
              </a:ext>
            </a:extLst>
          </p:cNvPr>
          <p:cNvSpPr txBox="1"/>
          <p:nvPr/>
        </p:nvSpPr>
        <p:spPr>
          <a:xfrm>
            <a:off x="2485383" y="2773917"/>
            <a:ext cx="2510996" cy="1323439"/>
          </a:xfrm>
          <a:prstGeom prst="rect">
            <a:avLst/>
          </a:prstGeom>
          <a:noFill/>
        </p:spPr>
        <p:txBody>
          <a:bodyPr wrap="square">
            <a:spAutoFit/>
          </a:bodyPr>
          <a:lstStyle/>
          <a:p>
            <a:pPr lvl="0"/>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Công nghệ toàn diện và hoàn hảo.</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146" name="PA_库_任意多边形 98">
            <a:extLst>
              <a:ext uri="{FF2B5EF4-FFF2-40B4-BE49-F238E27FC236}">
                <a16:creationId xmlns:a16="http://schemas.microsoft.com/office/drawing/2014/main" id="{7C2195E0-4D4D-49AC-AB88-760E3E4EA128}"/>
              </a:ext>
            </a:extLst>
          </p:cNvPr>
          <p:cNvSpPr/>
          <p:nvPr>
            <p:custDataLst>
              <p:tags r:id="rId4"/>
            </p:custDataLst>
          </p:nvPr>
        </p:nvSpPr>
        <p:spPr>
          <a:xfrm flipH="1">
            <a:off x="4887495" y="4386238"/>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PA_库_图片 3">
            <a:extLst>
              <a:ext uri="{FF2B5EF4-FFF2-40B4-BE49-F238E27FC236}">
                <a16:creationId xmlns:a16="http://schemas.microsoft.com/office/drawing/2014/main" id="{B4934BE6-F5F6-4263-B5C4-9216C88E4DFB}"/>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831859" y="2606675"/>
            <a:ext cx="3041878" cy="3029284"/>
          </a:xfrm>
          <a:prstGeom prst="rect">
            <a:avLst/>
          </a:prstGeom>
        </p:spPr>
      </p:pic>
      <p:sp>
        <p:nvSpPr>
          <p:cNvPr id="149" name="文本框 63">
            <a:extLst>
              <a:ext uri="{FF2B5EF4-FFF2-40B4-BE49-F238E27FC236}">
                <a16:creationId xmlns:a16="http://schemas.microsoft.com/office/drawing/2014/main" id="{7CAD6D58-F310-4C22-9CA9-D8C3C394E411}"/>
              </a:ext>
            </a:extLst>
          </p:cNvPr>
          <p:cNvSpPr txBox="1"/>
          <p:nvPr/>
        </p:nvSpPr>
        <p:spPr>
          <a:xfrm>
            <a:off x="3360770" y="1560315"/>
            <a:ext cx="4157740"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Ưu điểm</a:t>
            </a:r>
            <a:endParaRPr lang="en-US" sz="28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387C432-99F3-47D4-B4E6-CDCF4343FBA2}"/>
              </a:ext>
            </a:extLst>
          </p:cNvPr>
          <p:cNvSpPr txBox="1"/>
          <p:nvPr/>
        </p:nvSpPr>
        <p:spPr>
          <a:xfrm>
            <a:off x="2457450" y="4222453"/>
            <a:ext cx="2481263" cy="1938992"/>
          </a:xfrm>
          <a:prstGeom prst="rect">
            <a:avLst/>
          </a:prstGeom>
          <a:noFill/>
        </p:spPr>
        <p:txBody>
          <a:bodyPr wrap="square">
            <a:spAutoFit/>
          </a:bodyPr>
          <a:lstStyle/>
          <a:p>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Trung tâm dữ liệu đẳng cấp thế giới có kích cỡ phù hợp với các doanh nghiệp nhỏ hơn.</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cxnSp>
        <p:nvCxnSpPr>
          <p:cNvPr id="3" name="Elbow Connector 2"/>
          <p:cNvCxnSpPr/>
          <p:nvPr/>
        </p:nvCxnSpPr>
        <p:spPr>
          <a:xfrm>
            <a:off x="6350437" y="5157313"/>
            <a:ext cx="1815353" cy="454685"/>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2" name="文本框 100"/>
          <p:cNvSpPr txBox="1"/>
          <p:nvPr/>
        </p:nvSpPr>
        <p:spPr>
          <a:xfrm>
            <a:off x="8197217" y="5235894"/>
            <a:ext cx="2198881"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Cài đặt dễ dàng và nhanh chóng.</a:t>
            </a:r>
          </a:p>
          <a:p>
            <a:pPr lvl="0"/>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642388"/>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4"/>
                                        </p:tgtEl>
                                        <p:attrNameLst>
                                          <p:attrName>style.visibility</p:attrName>
                                        </p:attrNameLst>
                                      </p:cBhvr>
                                      <p:to>
                                        <p:strVal val="visible"/>
                                      </p:to>
                                    </p:set>
                                    <p:animEffect transition="in" filter="fade">
                                      <p:cBhvr>
                                        <p:cTn id="12" dur="500"/>
                                        <p:tgtEl>
                                          <p:spTgt spid="21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animBg="1"/>
      <p:bldP spid="99" grpId="0" animBg="1"/>
      <p:bldP spid="101" grpId="0"/>
      <p:bldP spid="103" grpId="0" animBg="1"/>
      <p:bldP spid="77" grpId="0"/>
      <p:bldP spid="146" grpId="0" animBg="1"/>
      <p:bldP spid="7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4" name="组合 2123"/>
          <p:cNvGrpSpPr/>
          <p:nvPr/>
        </p:nvGrpSpPr>
        <p:grpSpPr>
          <a:xfrm>
            <a:off x="-7938" y="-109538"/>
            <a:ext cx="11869630" cy="6377829"/>
            <a:chOff x="-7938" y="-109538"/>
            <a:chExt cx="11869630" cy="6377829"/>
          </a:xfrm>
        </p:grpSpPr>
        <p:pic>
          <p:nvPicPr>
            <p:cNvPr id="2123" name="图片 2122"/>
            <p:cNvPicPr>
              <a:picLocks noChangeAspect="1"/>
            </p:cNvPicPr>
            <p:nvPr/>
          </p:nvPicPr>
          <p:blipFill rotWithShape="1">
            <a:blip r:embed="rId8"/>
            <a:srcRect b="68945"/>
            <a:stretch/>
          </p:blipFill>
          <p:spPr>
            <a:xfrm>
              <a:off x="1705769" y="864432"/>
              <a:ext cx="10101948" cy="952336"/>
            </a:xfrm>
            <a:prstGeom prst="rect">
              <a:avLst/>
            </a:prstGeom>
          </p:spPr>
        </p:pic>
        <p:pic>
          <p:nvPicPr>
            <p:cNvPr id="148" name="图片 147"/>
            <p:cNvPicPr>
              <a:picLocks noChangeAspect="1"/>
            </p:cNvPicPr>
            <p:nvPr/>
          </p:nvPicPr>
          <p:blipFill rotWithShape="1">
            <a:blip r:embed="rId8"/>
            <a:srcRect b="64968"/>
            <a:stretch/>
          </p:blipFill>
          <p:spPr>
            <a:xfrm>
              <a:off x="1759744" y="819047"/>
              <a:ext cx="10101948" cy="2867526"/>
            </a:xfrm>
            <a:prstGeom prst="rect">
              <a:avLst/>
            </a:prstGeom>
          </p:spPr>
        </p:pic>
        <p:sp>
          <p:nvSpPr>
            <p:cNvPr id="2066" name="Oval 103"/>
            <p:cNvSpPr>
              <a:spLocks noChangeArrowheads="1"/>
            </p:cNvSpPr>
            <p:nvPr/>
          </p:nvSpPr>
          <p:spPr bwMode="auto">
            <a:xfrm>
              <a:off x="7938" y="796925"/>
              <a:ext cx="1317625" cy="132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Oval 104"/>
            <p:cNvSpPr>
              <a:spLocks noChangeArrowheads="1"/>
            </p:cNvSpPr>
            <p:nvPr/>
          </p:nvSpPr>
          <p:spPr bwMode="auto">
            <a:xfrm>
              <a:off x="82550" y="871538"/>
              <a:ext cx="1319213" cy="1316038"/>
            </a:xfrm>
            <a:prstGeom prst="ellipse">
              <a:avLst/>
            </a:prstGeom>
            <a:solidFill>
              <a:srgbClr val="CB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Freeform 105"/>
            <p:cNvSpPr>
              <a:spLocks/>
            </p:cNvSpPr>
            <p:nvPr/>
          </p:nvSpPr>
          <p:spPr bwMode="auto">
            <a:xfrm>
              <a:off x="-7938" y="738188"/>
              <a:ext cx="1343025" cy="1441450"/>
            </a:xfrm>
            <a:custGeom>
              <a:avLst/>
              <a:gdLst>
                <a:gd name="T0" fmla="*/ 159 w 161"/>
                <a:gd name="T1" fmla="*/ 86 h 172"/>
                <a:gd name="T2" fmla="*/ 66 w 161"/>
                <a:gd name="T3" fmla="*/ 163 h 172"/>
                <a:gd name="T4" fmla="*/ 3 w 161"/>
                <a:gd name="T5" fmla="*/ 86 h 172"/>
                <a:gd name="T6" fmla="*/ 96 w 161"/>
                <a:gd name="T7" fmla="*/ 9 h 172"/>
                <a:gd name="T8" fmla="*/ 159 w 161"/>
                <a:gd name="T9" fmla="*/ 86 h 172"/>
                <a:gd name="T10" fmla="*/ 160 w 161"/>
                <a:gd name="T11" fmla="*/ 86 h 172"/>
                <a:gd name="T12" fmla="*/ 66 w 161"/>
                <a:gd name="T13" fmla="*/ 8 h 172"/>
                <a:gd name="T14" fmla="*/ 2 w 161"/>
                <a:gd name="T15" fmla="*/ 86 h 172"/>
                <a:gd name="T16" fmla="*/ 97 w 161"/>
                <a:gd name="T17" fmla="*/ 163 h 172"/>
                <a:gd name="T18" fmla="*/ 160 w 161"/>
                <a:gd name="T19" fmla="*/ 86 h 172"/>
                <a:gd name="T20" fmla="*/ 159 w 161"/>
                <a:gd name="T21"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2">
                  <a:moveTo>
                    <a:pt x="159" y="86"/>
                  </a:moveTo>
                  <a:cubicBezTo>
                    <a:pt x="158" y="135"/>
                    <a:pt x="117" y="172"/>
                    <a:pt x="66" y="163"/>
                  </a:cubicBezTo>
                  <a:cubicBezTo>
                    <a:pt x="29" y="157"/>
                    <a:pt x="4" y="122"/>
                    <a:pt x="3" y="86"/>
                  </a:cubicBezTo>
                  <a:cubicBezTo>
                    <a:pt x="1" y="37"/>
                    <a:pt x="49" y="1"/>
                    <a:pt x="96" y="9"/>
                  </a:cubicBezTo>
                  <a:cubicBezTo>
                    <a:pt x="134" y="15"/>
                    <a:pt x="158" y="50"/>
                    <a:pt x="159" y="86"/>
                  </a:cubicBezTo>
                  <a:cubicBezTo>
                    <a:pt x="159" y="86"/>
                    <a:pt x="161" y="86"/>
                    <a:pt x="160" y="86"/>
                  </a:cubicBezTo>
                  <a:cubicBezTo>
                    <a:pt x="159" y="35"/>
                    <a:pt x="115" y="0"/>
                    <a:pt x="66" y="8"/>
                  </a:cubicBezTo>
                  <a:cubicBezTo>
                    <a:pt x="28" y="15"/>
                    <a:pt x="3" y="49"/>
                    <a:pt x="2" y="86"/>
                  </a:cubicBezTo>
                  <a:cubicBezTo>
                    <a:pt x="0" y="137"/>
                    <a:pt x="50" y="171"/>
                    <a:pt x="97" y="163"/>
                  </a:cubicBezTo>
                  <a:cubicBezTo>
                    <a:pt x="134" y="157"/>
                    <a:pt x="159" y="122"/>
                    <a:pt x="160" y="86"/>
                  </a:cubicBezTo>
                  <a:cubicBezTo>
                    <a:pt x="160" y="86"/>
                    <a:pt x="159" y="86"/>
                    <a:pt x="159" y="86"/>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Freeform 106"/>
            <p:cNvSpPr>
              <a:spLocks/>
            </p:cNvSpPr>
            <p:nvPr/>
          </p:nvSpPr>
          <p:spPr bwMode="auto">
            <a:xfrm>
              <a:off x="125413" y="981075"/>
              <a:ext cx="441325" cy="787400"/>
            </a:xfrm>
            <a:custGeom>
              <a:avLst/>
              <a:gdLst>
                <a:gd name="T0" fmla="*/ 2 w 53"/>
                <a:gd name="T1" fmla="*/ 74 h 94"/>
                <a:gd name="T2" fmla="*/ 1 w 53"/>
                <a:gd name="T3" fmla="*/ 55 h 94"/>
                <a:gd name="T4" fmla="*/ 14 w 53"/>
                <a:gd name="T5" fmla="*/ 20 h 94"/>
                <a:gd name="T6" fmla="*/ 33 w 53"/>
                <a:gd name="T7" fmla="*/ 5 h 94"/>
                <a:gd name="T8" fmla="*/ 51 w 53"/>
                <a:gd name="T9" fmla="*/ 5 h 94"/>
                <a:gd name="T10" fmla="*/ 44 w 53"/>
                <a:gd name="T11" fmla="*/ 18 h 94"/>
                <a:gd name="T12" fmla="*/ 34 w 53"/>
                <a:gd name="T13" fmla="*/ 25 h 94"/>
                <a:gd name="T14" fmla="*/ 19 w 53"/>
                <a:gd name="T15" fmla="*/ 49 h 94"/>
                <a:gd name="T16" fmla="*/ 20 w 53"/>
                <a:gd name="T17" fmla="*/ 74 h 94"/>
                <a:gd name="T18" fmla="*/ 20 w 53"/>
                <a:gd name="T19" fmla="*/ 92 h 94"/>
                <a:gd name="T20" fmla="*/ 6 w 53"/>
                <a:gd name="T21" fmla="*/ 84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1" y="67"/>
                    <a:pt x="0" y="60"/>
                    <a:pt x="1" y="55"/>
                  </a:cubicBezTo>
                  <a:cubicBezTo>
                    <a:pt x="2" y="43"/>
                    <a:pt x="6" y="28"/>
                    <a:pt x="14" y="20"/>
                  </a:cubicBezTo>
                  <a:cubicBezTo>
                    <a:pt x="20" y="14"/>
                    <a:pt x="26" y="9"/>
                    <a:pt x="33" y="5"/>
                  </a:cubicBezTo>
                  <a:cubicBezTo>
                    <a:pt x="38" y="3"/>
                    <a:pt x="47" y="0"/>
                    <a:pt x="51" y="5"/>
                  </a:cubicBezTo>
                  <a:cubicBezTo>
                    <a:pt x="53" y="9"/>
                    <a:pt x="46" y="16"/>
                    <a:pt x="44" y="18"/>
                  </a:cubicBezTo>
                  <a:cubicBezTo>
                    <a:pt x="41" y="21"/>
                    <a:pt x="37" y="23"/>
                    <a:pt x="34" y="25"/>
                  </a:cubicBezTo>
                  <a:cubicBezTo>
                    <a:pt x="26" y="31"/>
                    <a:pt x="21" y="39"/>
                    <a:pt x="19" y="49"/>
                  </a:cubicBezTo>
                  <a:cubicBezTo>
                    <a:pt x="17" y="57"/>
                    <a:pt x="18" y="66"/>
                    <a:pt x="20" y="74"/>
                  </a:cubicBezTo>
                  <a:cubicBezTo>
                    <a:pt x="21" y="77"/>
                    <a:pt x="25" y="90"/>
                    <a:pt x="20" y="92"/>
                  </a:cubicBezTo>
                  <a:cubicBezTo>
                    <a:pt x="15" y="94"/>
                    <a:pt x="8" y="87"/>
                    <a:pt x="6" y="84"/>
                  </a:cubicBezTo>
                  <a:cubicBezTo>
                    <a:pt x="5" y="81"/>
                    <a:pt x="3" y="77"/>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107"/>
            <p:cNvSpPr>
              <a:spLocks/>
            </p:cNvSpPr>
            <p:nvPr/>
          </p:nvSpPr>
          <p:spPr bwMode="auto">
            <a:xfrm>
              <a:off x="166688" y="1022350"/>
              <a:ext cx="441325" cy="788988"/>
            </a:xfrm>
            <a:custGeom>
              <a:avLst/>
              <a:gdLst>
                <a:gd name="T0" fmla="*/ 2 w 53"/>
                <a:gd name="T1" fmla="*/ 74 h 94"/>
                <a:gd name="T2" fmla="*/ 0 w 53"/>
                <a:gd name="T3" fmla="*/ 55 h 94"/>
                <a:gd name="T4" fmla="*/ 14 w 53"/>
                <a:gd name="T5" fmla="*/ 20 h 94"/>
                <a:gd name="T6" fmla="*/ 32 w 53"/>
                <a:gd name="T7" fmla="*/ 6 h 94"/>
                <a:gd name="T8" fmla="*/ 50 w 53"/>
                <a:gd name="T9" fmla="*/ 6 h 94"/>
                <a:gd name="T10" fmla="*/ 43 w 53"/>
                <a:gd name="T11" fmla="*/ 18 h 94"/>
                <a:gd name="T12" fmla="*/ 34 w 53"/>
                <a:gd name="T13" fmla="*/ 26 h 94"/>
                <a:gd name="T14" fmla="*/ 18 w 53"/>
                <a:gd name="T15" fmla="*/ 49 h 94"/>
                <a:gd name="T16" fmla="*/ 19 w 53"/>
                <a:gd name="T17" fmla="*/ 74 h 94"/>
                <a:gd name="T18" fmla="*/ 19 w 53"/>
                <a:gd name="T19" fmla="*/ 93 h 94"/>
                <a:gd name="T20" fmla="*/ 6 w 53"/>
                <a:gd name="T21" fmla="*/ 85 h 94"/>
                <a:gd name="T22" fmla="*/ 2 w 53"/>
                <a:gd name="T23"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4">
                  <a:moveTo>
                    <a:pt x="2" y="74"/>
                  </a:moveTo>
                  <a:cubicBezTo>
                    <a:pt x="0" y="68"/>
                    <a:pt x="0" y="61"/>
                    <a:pt x="0" y="55"/>
                  </a:cubicBezTo>
                  <a:cubicBezTo>
                    <a:pt x="1" y="43"/>
                    <a:pt x="6" y="29"/>
                    <a:pt x="14" y="20"/>
                  </a:cubicBezTo>
                  <a:cubicBezTo>
                    <a:pt x="19" y="15"/>
                    <a:pt x="25" y="9"/>
                    <a:pt x="32" y="6"/>
                  </a:cubicBezTo>
                  <a:cubicBezTo>
                    <a:pt x="37" y="4"/>
                    <a:pt x="47" y="0"/>
                    <a:pt x="50" y="6"/>
                  </a:cubicBezTo>
                  <a:cubicBezTo>
                    <a:pt x="53" y="9"/>
                    <a:pt x="45" y="17"/>
                    <a:pt x="43" y="18"/>
                  </a:cubicBezTo>
                  <a:cubicBezTo>
                    <a:pt x="40" y="21"/>
                    <a:pt x="37" y="23"/>
                    <a:pt x="34" y="26"/>
                  </a:cubicBezTo>
                  <a:cubicBezTo>
                    <a:pt x="26" y="32"/>
                    <a:pt x="21" y="40"/>
                    <a:pt x="18" y="49"/>
                  </a:cubicBezTo>
                  <a:cubicBezTo>
                    <a:pt x="16" y="58"/>
                    <a:pt x="17" y="66"/>
                    <a:pt x="19" y="74"/>
                  </a:cubicBezTo>
                  <a:cubicBezTo>
                    <a:pt x="20" y="78"/>
                    <a:pt x="24" y="91"/>
                    <a:pt x="19" y="93"/>
                  </a:cubicBezTo>
                  <a:cubicBezTo>
                    <a:pt x="14" y="94"/>
                    <a:pt x="8" y="88"/>
                    <a:pt x="6" y="85"/>
                  </a:cubicBezTo>
                  <a:cubicBezTo>
                    <a:pt x="4" y="82"/>
                    <a:pt x="3" y="78"/>
                    <a:pt x="2"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108"/>
            <p:cNvSpPr>
              <a:spLocks/>
            </p:cNvSpPr>
            <p:nvPr/>
          </p:nvSpPr>
          <p:spPr bwMode="auto">
            <a:xfrm>
              <a:off x="92075" y="938213"/>
              <a:ext cx="508000" cy="863600"/>
            </a:xfrm>
            <a:custGeom>
              <a:avLst/>
              <a:gdLst>
                <a:gd name="T0" fmla="*/ 7 w 61"/>
                <a:gd name="T1" fmla="*/ 79 h 103"/>
                <a:gd name="T2" fmla="*/ 13 w 61"/>
                <a:gd name="T3" fmla="*/ 32 h 103"/>
                <a:gd name="T4" fmla="*/ 54 w 61"/>
                <a:gd name="T5" fmla="*/ 11 h 103"/>
                <a:gd name="T6" fmla="*/ 37 w 61"/>
                <a:gd name="T7" fmla="*/ 30 h 103"/>
                <a:gd name="T8" fmla="*/ 22 w 61"/>
                <a:gd name="T9" fmla="*/ 73 h 103"/>
                <a:gd name="T10" fmla="*/ 26 w 61"/>
                <a:gd name="T11" fmla="*/ 90 h 103"/>
                <a:gd name="T12" fmla="*/ 13 w 61"/>
                <a:gd name="T13" fmla="*/ 92 h 103"/>
                <a:gd name="T14" fmla="*/ 7 w 61"/>
                <a:gd name="T15" fmla="*/ 79 h 103"/>
                <a:gd name="T16" fmla="*/ 6 w 61"/>
                <a:gd name="T17" fmla="*/ 79 h 103"/>
                <a:gd name="T18" fmla="*/ 26 w 61"/>
                <a:gd name="T19" fmla="*/ 96 h 103"/>
                <a:gd name="T20" fmla="*/ 22 w 61"/>
                <a:gd name="T21" fmla="*/ 66 h 103"/>
                <a:gd name="T22" fmla="*/ 50 w 61"/>
                <a:gd name="T23" fmla="*/ 21 h 103"/>
                <a:gd name="T24" fmla="*/ 40 w 61"/>
                <a:gd name="T25" fmla="*/ 9 h 103"/>
                <a:gd name="T26" fmla="*/ 6 w 61"/>
                <a:gd name="T27" fmla="*/ 79 h 103"/>
                <a:gd name="T28" fmla="*/ 7 w 61"/>
                <a:gd name="T2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3">
                  <a:moveTo>
                    <a:pt x="7" y="79"/>
                  </a:moveTo>
                  <a:cubicBezTo>
                    <a:pt x="4" y="62"/>
                    <a:pt x="6" y="47"/>
                    <a:pt x="13" y="32"/>
                  </a:cubicBezTo>
                  <a:cubicBezTo>
                    <a:pt x="18" y="23"/>
                    <a:pt x="42" y="0"/>
                    <a:pt x="54" y="11"/>
                  </a:cubicBezTo>
                  <a:cubicBezTo>
                    <a:pt x="60" y="15"/>
                    <a:pt x="40" y="29"/>
                    <a:pt x="37" y="30"/>
                  </a:cubicBezTo>
                  <a:cubicBezTo>
                    <a:pt x="24" y="41"/>
                    <a:pt x="20" y="57"/>
                    <a:pt x="22" y="73"/>
                  </a:cubicBezTo>
                  <a:cubicBezTo>
                    <a:pt x="23" y="79"/>
                    <a:pt x="25" y="84"/>
                    <a:pt x="26" y="90"/>
                  </a:cubicBezTo>
                  <a:cubicBezTo>
                    <a:pt x="26" y="98"/>
                    <a:pt x="17" y="95"/>
                    <a:pt x="13" y="92"/>
                  </a:cubicBezTo>
                  <a:cubicBezTo>
                    <a:pt x="10" y="89"/>
                    <a:pt x="8" y="83"/>
                    <a:pt x="7" y="79"/>
                  </a:cubicBezTo>
                  <a:cubicBezTo>
                    <a:pt x="7" y="78"/>
                    <a:pt x="6" y="79"/>
                    <a:pt x="6" y="79"/>
                  </a:cubicBezTo>
                  <a:cubicBezTo>
                    <a:pt x="8" y="86"/>
                    <a:pt x="16" y="103"/>
                    <a:pt x="26" y="96"/>
                  </a:cubicBezTo>
                  <a:cubicBezTo>
                    <a:pt x="30" y="92"/>
                    <a:pt x="23" y="70"/>
                    <a:pt x="22" y="66"/>
                  </a:cubicBezTo>
                  <a:cubicBezTo>
                    <a:pt x="19" y="44"/>
                    <a:pt x="37" y="34"/>
                    <a:pt x="50" y="21"/>
                  </a:cubicBezTo>
                  <a:cubicBezTo>
                    <a:pt x="61" y="10"/>
                    <a:pt x="50" y="4"/>
                    <a:pt x="40" y="9"/>
                  </a:cubicBezTo>
                  <a:cubicBezTo>
                    <a:pt x="12" y="21"/>
                    <a:pt x="0" y="50"/>
                    <a:pt x="6" y="79"/>
                  </a:cubicBezTo>
                  <a:cubicBezTo>
                    <a:pt x="6" y="79"/>
                    <a:pt x="7" y="79"/>
                    <a:pt x="7"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Oval 109"/>
            <p:cNvSpPr>
              <a:spLocks noChangeArrowheads="1"/>
            </p:cNvSpPr>
            <p:nvPr/>
          </p:nvSpPr>
          <p:spPr bwMode="auto">
            <a:xfrm>
              <a:off x="684213" y="922338"/>
              <a:ext cx="149225" cy="150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3" name="Oval 110"/>
            <p:cNvSpPr>
              <a:spLocks noChangeArrowheads="1"/>
            </p:cNvSpPr>
            <p:nvPr/>
          </p:nvSpPr>
          <p:spPr bwMode="auto">
            <a:xfrm>
              <a:off x="708025" y="96361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111"/>
            <p:cNvSpPr>
              <a:spLocks/>
            </p:cNvSpPr>
            <p:nvPr/>
          </p:nvSpPr>
          <p:spPr bwMode="auto">
            <a:xfrm>
              <a:off x="674688" y="896938"/>
              <a:ext cx="168275" cy="201613"/>
            </a:xfrm>
            <a:custGeom>
              <a:avLst/>
              <a:gdLst>
                <a:gd name="T0" fmla="*/ 18 w 20"/>
                <a:gd name="T1" fmla="*/ 12 h 24"/>
                <a:gd name="T2" fmla="*/ 9 w 20"/>
                <a:gd name="T3" fmla="*/ 21 h 24"/>
                <a:gd name="T4" fmla="*/ 2 w 20"/>
                <a:gd name="T5" fmla="*/ 12 h 24"/>
                <a:gd name="T6" fmla="*/ 12 w 20"/>
                <a:gd name="T7" fmla="*/ 4 h 24"/>
                <a:gd name="T8" fmla="*/ 18 w 20"/>
                <a:gd name="T9" fmla="*/ 12 h 24"/>
                <a:gd name="T10" fmla="*/ 20 w 20"/>
                <a:gd name="T11" fmla="*/ 12 h 24"/>
                <a:gd name="T12" fmla="*/ 1 w 20"/>
                <a:gd name="T13" fmla="*/ 12 h 24"/>
                <a:gd name="T14" fmla="*/ 20 w 20"/>
                <a:gd name="T15" fmla="*/ 12 h 24"/>
                <a:gd name="T16" fmla="*/ 18 w 20"/>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18" y="12"/>
                  </a:moveTo>
                  <a:cubicBezTo>
                    <a:pt x="18" y="17"/>
                    <a:pt x="14" y="22"/>
                    <a:pt x="9" y="21"/>
                  </a:cubicBezTo>
                  <a:cubicBezTo>
                    <a:pt x="5" y="20"/>
                    <a:pt x="2" y="16"/>
                    <a:pt x="2" y="12"/>
                  </a:cubicBezTo>
                  <a:cubicBezTo>
                    <a:pt x="2" y="7"/>
                    <a:pt x="7" y="3"/>
                    <a:pt x="12" y="4"/>
                  </a:cubicBezTo>
                  <a:cubicBezTo>
                    <a:pt x="16" y="5"/>
                    <a:pt x="18" y="8"/>
                    <a:pt x="18" y="12"/>
                  </a:cubicBezTo>
                  <a:cubicBezTo>
                    <a:pt x="18" y="12"/>
                    <a:pt x="20" y="12"/>
                    <a:pt x="20" y="12"/>
                  </a:cubicBezTo>
                  <a:cubicBezTo>
                    <a:pt x="19" y="0"/>
                    <a:pt x="1" y="1"/>
                    <a:pt x="1" y="12"/>
                  </a:cubicBezTo>
                  <a:cubicBezTo>
                    <a:pt x="0" y="24"/>
                    <a:pt x="19" y="23"/>
                    <a:pt x="20" y="12"/>
                  </a:cubicBezTo>
                  <a:cubicBezTo>
                    <a:pt x="20" y="12"/>
                    <a:pt x="18" y="12"/>
                    <a:pt x="18" y="1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5" name="Oval 112"/>
            <p:cNvSpPr>
              <a:spLocks noChangeArrowheads="1"/>
            </p:cNvSpPr>
            <p:nvPr/>
          </p:nvSpPr>
          <p:spPr bwMode="auto">
            <a:xfrm>
              <a:off x="1201738" y="2430463"/>
              <a:ext cx="1008063" cy="1014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6" name="Oval 113"/>
            <p:cNvSpPr>
              <a:spLocks noChangeArrowheads="1"/>
            </p:cNvSpPr>
            <p:nvPr/>
          </p:nvSpPr>
          <p:spPr bwMode="auto">
            <a:xfrm>
              <a:off x="1258888" y="2489200"/>
              <a:ext cx="1001713" cy="1006475"/>
            </a:xfrm>
            <a:prstGeom prst="ellipse">
              <a:avLst/>
            </a:prstGeom>
            <a:solidFill>
              <a:srgbClr val="A8C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114"/>
            <p:cNvSpPr>
              <a:spLocks/>
            </p:cNvSpPr>
            <p:nvPr/>
          </p:nvSpPr>
          <p:spPr bwMode="auto">
            <a:xfrm>
              <a:off x="1184275" y="2271713"/>
              <a:ext cx="1025525" cy="1223963"/>
            </a:xfrm>
            <a:custGeom>
              <a:avLst/>
              <a:gdLst>
                <a:gd name="T0" fmla="*/ 122 w 123"/>
                <a:gd name="T1" fmla="*/ 79 h 146"/>
                <a:gd name="T2" fmla="*/ 52 w 123"/>
                <a:gd name="T3" fmla="*/ 138 h 146"/>
                <a:gd name="T4" fmla="*/ 3 w 123"/>
                <a:gd name="T5" fmla="*/ 79 h 146"/>
                <a:gd name="T6" fmla="*/ 73 w 123"/>
                <a:gd name="T7" fmla="*/ 20 h 146"/>
                <a:gd name="T8" fmla="*/ 122 w 123"/>
                <a:gd name="T9" fmla="*/ 79 h 146"/>
                <a:gd name="T10" fmla="*/ 123 w 123"/>
                <a:gd name="T11" fmla="*/ 79 h 146"/>
                <a:gd name="T12" fmla="*/ 2 w 123"/>
                <a:gd name="T13" fmla="*/ 79 h 146"/>
                <a:gd name="T14" fmla="*/ 73 w 123"/>
                <a:gd name="T15" fmla="*/ 139 h 146"/>
                <a:gd name="T16" fmla="*/ 123 w 123"/>
                <a:gd name="T17" fmla="*/ 79 h 146"/>
                <a:gd name="T18" fmla="*/ 122 w 123"/>
                <a:gd name="T1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46">
                  <a:moveTo>
                    <a:pt x="122" y="79"/>
                  </a:moveTo>
                  <a:cubicBezTo>
                    <a:pt x="120" y="116"/>
                    <a:pt x="91" y="144"/>
                    <a:pt x="52" y="138"/>
                  </a:cubicBezTo>
                  <a:cubicBezTo>
                    <a:pt x="23" y="134"/>
                    <a:pt x="4" y="107"/>
                    <a:pt x="3" y="79"/>
                  </a:cubicBezTo>
                  <a:cubicBezTo>
                    <a:pt x="1" y="42"/>
                    <a:pt x="37" y="15"/>
                    <a:pt x="73" y="20"/>
                  </a:cubicBezTo>
                  <a:cubicBezTo>
                    <a:pt x="102" y="24"/>
                    <a:pt x="121" y="52"/>
                    <a:pt x="122" y="79"/>
                  </a:cubicBezTo>
                  <a:cubicBezTo>
                    <a:pt x="122" y="79"/>
                    <a:pt x="123" y="79"/>
                    <a:pt x="123" y="79"/>
                  </a:cubicBezTo>
                  <a:cubicBezTo>
                    <a:pt x="120" y="0"/>
                    <a:pt x="5" y="1"/>
                    <a:pt x="2" y="79"/>
                  </a:cubicBezTo>
                  <a:cubicBezTo>
                    <a:pt x="0" y="116"/>
                    <a:pt x="38" y="146"/>
                    <a:pt x="73" y="139"/>
                  </a:cubicBezTo>
                  <a:cubicBezTo>
                    <a:pt x="102" y="132"/>
                    <a:pt x="122" y="109"/>
                    <a:pt x="123" y="79"/>
                  </a:cubicBezTo>
                  <a:cubicBezTo>
                    <a:pt x="123" y="79"/>
                    <a:pt x="122" y="79"/>
                    <a:pt x="122" y="79"/>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8" name="Freeform 115"/>
            <p:cNvSpPr>
              <a:spLocks/>
            </p:cNvSpPr>
            <p:nvPr/>
          </p:nvSpPr>
          <p:spPr bwMode="auto">
            <a:xfrm>
              <a:off x="1292225" y="2565400"/>
              <a:ext cx="334963" cy="603250"/>
            </a:xfrm>
            <a:custGeom>
              <a:avLst/>
              <a:gdLst>
                <a:gd name="T0" fmla="*/ 1 w 40"/>
                <a:gd name="T1" fmla="*/ 57 h 72"/>
                <a:gd name="T2" fmla="*/ 0 w 40"/>
                <a:gd name="T3" fmla="*/ 42 h 72"/>
                <a:gd name="T4" fmla="*/ 11 w 40"/>
                <a:gd name="T5" fmla="*/ 16 h 72"/>
                <a:gd name="T6" fmla="*/ 25 w 40"/>
                <a:gd name="T7" fmla="*/ 5 h 72"/>
                <a:gd name="T8" fmla="*/ 38 w 40"/>
                <a:gd name="T9" fmla="*/ 5 h 72"/>
                <a:gd name="T10" fmla="*/ 33 w 40"/>
                <a:gd name="T11" fmla="*/ 14 h 72"/>
                <a:gd name="T12" fmla="*/ 26 w 40"/>
                <a:gd name="T13" fmla="*/ 20 h 72"/>
                <a:gd name="T14" fmla="*/ 14 w 40"/>
                <a:gd name="T15" fmla="*/ 38 h 72"/>
                <a:gd name="T16" fmla="*/ 15 w 40"/>
                <a:gd name="T17" fmla="*/ 57 h 72"/>
                <a:gd name="T18" fmla="*/ 15 w 40"/>
                <a:gd name="T19" fmla="*/ 71 h 72"/>
                <a:gd name="T20" fmla="*/ 5 w 40"/>
                <a:gd name="T21" fmla="*/ 65 h 72"/>
                <a:gd name="T22" fmla="*/ 1 w 40"/>
                <a:gd name="T23"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72">
                  <a:moveTo>
                    <a:pt x="1" y="57"/>
                  </a:moveTo>
                  <a:cubicBezTo>
                    <a:pt x="0" y="52"/>
                    <a:pt x="0" y="47"/>
                    <a:pt x="0" y="42"/>
                  </a:cubicBezTo>
                  <a:cubicBezTo>
                    <a:pt x="1" y="34"/>
                    <a:pt x="4" y="23"/>
                    <a:pt x="11" y="16"/>
                  </a:cubicBezTo>
                  <a:cubicBezTo>
                    <a:pt x="15" y="12"/>
                    <a:pt x="19" y="8"/>
                    <a:pt x="25" y="5"/>
                  </a:cubicBezTo>
                  <a:cubicBezTo>
                    <a:pt x="28" y="3"/>
                    <a:pt x="35" y="0"/>
                    <a:pt x="38" y="5"/>
                  </a:cubicBezTo>
                  <a:cubicBezTo>
                    <a:pt x="40" y="8"/>
                    <a:pt x="35" y="13"/>
                    <a:pt x="33" y="14"/>
                  </a:cubicBezTo>
                  <a:cubicBezTo>
                    <a:pt x="31" y="16"/>
                    <a:pt x="28" y="18"/>
                    <a:pt x="26" y="20"/>
                  </a:cubicBezTo>
                  <a:cubicBezTo>
                    <a:pt x="20" y="25"/>
                    <a:pt x="16" y="31"/>
                    <a:pt x="14" y="38"/>
                  </a:cubicBezTo>
                  <a:cubicBezTo>
                    <a:pt x="12" y="44"/>
                    <a:pt x="13" y="51"/>
                    <a:pt x="15" y="57"/>
                  </a:cubicBezTo>
                  <a:cubicBezTo>
                    <a:pt x="16" y="60"/>
                    <a:pt x="18" y="70"/>
                    <a:pt x="15" y="71"/>
                  </a:cubicBezTo>
                  <a:cubicBezTo>
                    <a:pt x="11" y="72"/>
                    <a:pt x="6" y="68"/>
                    <a:pt x="5" y="65"/>
                  </a:cubicBezTo>
                  <a:cubicBezTo>
                    <a:pt x="3" y="63"/>
                    <a:pt x="2" y="60"/>
                    <a:pt x="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9" name="Freeform 116"/>
            <p:cNvSpPr>
              <a:spLocks/>
            </p:cNvSpPr>
            <p:nvPr/>
          </p:nvSpPr>
          <p:spPr bwMode="auto">
            <a:xfrm>
              <a:off x="1317625" y="2606675"/>
              <a:ext cx="342900" cy="603250"/>
            </a:xfrm>
            <a:custGeom>
              <a:avLst/>
              <a:gdLst>
                <a:gd name="T0" fmla="*/ 2 w 41"/>
                <a:gd name="T1" fmla="*/ 56 h 72"/>
                <a:gd name="T2" fmla="*/ 1 w 41"/>
                <a:gd name="T3" fmla="*/ 42 h 72"/>
                <a:gd name="T4" fmla="*/ 11 w 41"/>
                <a:gd name="T5" fmla="*/ 15 h 72"/>
                <a:gd name="T6" fmla="*/ 25 w 41"/>
                <a:gd name="T7" fmla="*/ 4 h 72"/>
                <a:gd name="T8" fmla="*/ 39 w 41"/>
                <a:gd name="T9" fmla="*/ 4 h 72"/>
                <a:gd name="T10" fmla="*/ 34 w 41"/>
                <a:gd name="T11" fmla="*/ 14 h 72"/>
                <a:gd name="T12" fmla="*/ 26 w 41"/>
                <a:gd name="T13" fmla="*/ 19 h 72"/>
                <a:gd name="T14" fmla="*/ 14 w 41"/>
                <a:gd name="T15" fmla="*/ 37 h 72"/>
                <a:gd name="T16" fmla="*/ 15 w 41"/>
                <a:gd name="T17" fmla="*/ 57 h 72"/>
                <a:gd name="T18" fmla="*/ 15 w 41"/>
                <a:gd name="T19" fmla="*/ 70 h 72"/>
                <a:gd name="T20" fmla="*/ 5 w 41"/>
                <a:gd name="T21" fmla="*/ 64 h 72"/>
                <a:gd name="T22" fmla="*/ 2 w 41"/>
                <a:gd name="T2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2">
                  <a:moveTo>
                    <a:pt x="2" y="56"/>
                  </a:moveTo>
                  <a:cubicBezTo>
                    <a:pt x="1" y="51"/>
                    <a:pt x="0" y="46"/>
                    <a:pt x="1" y="42"/>
                  </a:cubicBezTo>
                  <a:cubicBezTo>
                    <a:pt x="1" y="33"/>
                    <a:pt x="5" y="22"/>
                    <a:pt x="11" y="15"/>
                  </a:cubicBezTo>
                  <a:cubicBezTo>
                    <a:pt x="15" y="11"/>
                    <a:pt x="20" y="7"/>
                    <a:pt x="25" y="4"/>
                  </a:cubicBezTo>
                  <a:cubicBezTo>
                    <a:pt x="29" y="2"/>
                    <a:pt x="36" y="0"/>
                    <a:pt x="39" y="4"/>
                  </a:cubicBezTo>
                  <a:cubicBezTo>
                    <a:pt x="41" y="7"/>
                    <a:pt x="35" y="12"/>
                    <a:pt x="34" y="14"/>
                  </a:cubicBezTo>
                  <a:cubicBezTo>
                    <a:pt x="31" y="16"/>
                    <a:pt x="29" y="17"/>
                    <a:pt x="26" y="19"/>
                  </a:cubicBezTo>
                  <a:cubicBezTo>
                    <a:pt x="20" y="24"/>
                    <a:pt x="16" y="30"/>
                    <a:pt x="14" y="37"/>
                  </a:cubicBezTo>
                  <a:cubicBezTo>
                    <a:pt x="13" y="44"/>
                    <a:pt x="13" y="50"/>
                    <a:pt x="15" y="57"/>
                  </a:cubicBezTo>
                  <a:cubicBezTo>
                    <a:pt x="16" y="59"/>
                    <a:pt x="19" y="69"/>
                    <a:pt x="15" y="70"/>
                  </a:cubicBezTo>
                  <a:cubicBezTo>
                    <a:pt x="11" y="72"/>
                    <a:pt x="7" y="67"/>
                    <a:pt x="5" y="64"/>
                  </a:cubicBezTo>
                  <a:cubicBezTo>
                    <a:pt x="4" y="62"/>
                    <a:pt x="3" y="59"/>
                    <a:pt x="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0" name="Freeform 117"/>
            <p:cNvSpPr>
              <a:spLocks/>
            </p:cNvSpPr>
            <p:nvPr/>
          </p:nvSpPr>
          <p:spPr bwMode="auto">
            <a:xfrm>
              <a:off x="1258888" y="2540000"/>
              <a:ext cx="401638" cy="661988"/>
            </a:xfrm>
            <a:custGeom>
              <a:avLst/>
              <a:gdLst>
                <a:gd name="T0" fmla="*/ 6 w 48"/>
                <a:gd name="T1" fmla="*/ 60 h 79"/>
                <a:gd name="T2" fmla="*/ 11 w 48"/>
                <a:gd name="T3" fmla="*/ 25 h 79"/>
                <a:gd name="T4" fmla="*/ 42 w 48"/>
                <a:gd name="T5" fmla="*/ 8 h 79"/>
                <a:gd name="T6" fmla="*/ 29 w 48"/>
                <a:gd name="T7" fmla="*/ 23 h 79"/>
                <a:gd name="T8" fmla="*/ 17 w 48"/>
                <a:gd name="T9" fmla="*/ 56 h 79"/>
                <a:gd name="T10" fmla="*/ 20 w 48"/>
                <a:gd name="T11" fmla="*/ 69 h 79"/>
                <a:gd name="T12" fmla="*/ 11 w 48"/>
                <a:gd name="T13" fmla="*/ 70 h 79"/>
                <a:gd name="T14" fmla="*/ 6 w 48"/>
                <a:gd name="T15" fmla="*/ 60 h 79"/>
                <a:gd name="T16" fmla="*/ 5 w 48"/>
                <a:gd name="T17" fmla="*/ 60 h 79"/>
                <a:gd name="T18" fmla="*/ 20 w 48"/>
                <a:gd name="T19" fmla="*/ 73 h 79"/>
                <a:gd name="T20" fmla="*/ 18 w 48"/>
                <a:gd name="T21" fmla="*/ 51 h 79"/>
                <a:gd name="T22" fmla="*/ 39 w 48"/>
                <a:gd name="T23" fmla="*/ 16 h 79"/>
                <a:gd name="T24" fmla="*/ 31 w 48"/>
                <a:gd name="T25" fmla="*/ 7 h 79"/>
                <a:gd name="T26" fmla="*/ 5 w 48"/>
                <a:gd name="T27" fmla="*/ 60 h 79"/>
                <a:gd name="T28" fmla="*/ 6 w 48"/>
                <a:gd name="T2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9">
                  <a:moveTo>
                    <a:pt x="6" y="60"/>
                  </a:moveTo>
                  <a:cubicBezTo>
                    <a:pt x="3" y="48"/>
                    <a:pt x="5" y="36"/>
                    <a:pt x="11" y="25"/>
                  </a:cubicBezTo>
                  <a:cubicBezTo>
                    <a:pt x="15" y="17"/>
                    <a:pt x="32" y="0"/>
                    <a:pt x="42" y="8"/>
                  </a:cubicBezTo>
                  <a:cubicBezTo>
                    <a:pt x="46" y="12"/>
                    <a:pt x="31" y="22"/>
                    <a:pt x="29" y="23"/>
                  </a:cubicBezTo>
                  <a:cubicBezTo>
                    <a:pt x="19" y="31"/>
                    <a:pt x="16" y="43"/>
                    <a:pt x="17" y="56"/>
                  </a:cubicBezTo>
                  <a:cubicBezTo>
                    <a:pt x="18" y="60"/>
                    <a:pt x="19" y="65"/>
                    <a:pt x="20" y="69"/>
                  </a:cubicBezTo>
                  <a:cubicBezTo>
                    <a:pt x="21" y="75"/>
                    <a:pt x="13" y="73"/>
                    <a:pt x="11" y="70"/>
                  </a:cubicBezTo>
                  <a:cubicBezTo>
                    <a:pt x="8" y="68"/>
                    <a:pt x="7" y="63"/>
                    <a:pt x="6" y="60"/>
                  </a:cubicBezTo>
                  <a:cubicBezTo>
                    <a:pt x="6" y="60"/>
                    <a:pt x="5" y="60"/>
                    <a:pt x="5" y="60"/>
                  </a:cubicBezTo>
                  <a:cubicBezTo>
                    <a:pt x="7" y="66"/>
                    <a:pt x="13" y="79"/>
                    <a:pt x="20" y="73"/>
                  </a:cubicBezTo>
                  <a:cubicBezTo>
                    <a:pt x="24" y="70"/>
                    <a:pt x="18" y="54"/>
                    <a:pt x="18" y="51"/>
                  </a:cubicBezTo>
                  <a:cubicBezTo>
                    <a:pt x="16" y="34"/>
                    <a:pt x="29" y="26"/>
                    <a:pt x="39" y="16"/>
                  </a:cubicBezTo>
                  <a:cubicBezTo>
                    <a:pt x="48" y="8"/>
                    <a:pt x="39" y="3"/>
                    <a:pt x="31" y="7"/>
                  </a:cubicBezTo>
                  <a:cubicBezTo>
                    <a:pt x="10" y="16"/>
                    <a:pt x="0" y="38"/>
                    <a:pt x="5" y="60"/>
                  </a:cubicBezTo>
                  <a:cubicBezTo>
                    <a:pt x="5" y="60"/>
                    <a:pt x="6" y="60"/>
                    <a:pt x="6" y="60"/>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4" name="Oval 121"/>
            <p:cNvSpPr>
              <a:spLocks noChangeArrowheads="1"/>
            </p:cNvSpPr>
            <p:nvPr/>
          </p:nvSpPr>
          <p:spPr bwMode="auto">
            <a:xfrm>
              <a:off x="1535113" y="0"/>
              <a:ext cx="700088" cy="703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Oval 122"/>
            <p:cNvSpPr>
              <a:spLocks noChangeArrowheads="1"/>
            </p:cNvSpPr>
            <p:nvPr/>
          </p:nvSpPr>
          <p:spPr bwMode="auto">
            <a:xfrm>
              <a:off x="1576388" y="41275"/>
              <a:ext cx="700088" cy="704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23"/>
            <p:cNvSpPr>
              <a:spLocks/>
            </p:cNvSpPr>
            <p:nvPr/>
          </p:nvSpPr>
          <p:spPr bwMode="auto">
            <a:xfrm>
              <a:off x="1509713" y="-109538"/>
              <a:ext cx="733425" cy="922338"/>
            </a:xfrm>
            <a:custGeom>
              <a:avLst/>
              <a:gdLst>
                <a:gd name="T0" fmla="*/ 86 w 88"/>
                <a:gd name="T1" fmla="*/ 55 h 110"/>
                <a:gd name="T2" fmla="*/ 37 w 88"/>
                <a:gd name="T3" fmla="*/ 96 h 110"/>
                <a:gd name="T4" fmla="*/ 4 w 88"/>
                <a:gd name="T5" fmla="*/ 55 h 110"/>
                <a:gd name="T6" fmla="*/ 54 w 88"/>
                <a:gd name="T7" fmla="*/ 14 h 110"/>
                <a:gd name="T8" fmla="*/ 86 w 88"/>
                <a:gd name="T9" fmla="*/ 55 h 110"/>
                <a:gd name="T10" fmla="*/ 88 w 88"/>
                <a:gd name="T11" fmla="*/ 55 h 110"/>
                <a:gd name="T12" fmla="*/ 3 w 88"/>
                <a:gd name="T13" fmla="*/ 55 h 110"/>
                <a:gd name="T14" fmla="*/ 88 w 88"/>
                <a:gd name="T15" fmla="*/ 55 h 110"/>
                <a:gd name="T16" fmla="*/ 86 w 88"/>
                <a:gd name="T1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0">
                  <a:moveTo>
                    <a:pt x="86" y="55"/>
                  </a:moveTo>
                  <a:cubicBezTo>
                    <a:pt x="85" y="81"/>
                    <a:pt x="65" y="100"/>
                    <a:pt x="37" y="96"/>
                  </a:cubicBezTo>
                  <a:cubicBezTo>
                    <a:pt x="17" y="93"/>
                    <a:pt x="5" y="73"/>
                    <a:pt x="4" y="55"/>
                  </a:cubicBezTo>
                  <a:cubicBezTo>
                    <a:pt x="2" y="28"/>
                    <a:pt x="29" y="10"/>
                    <a:pt x="54" y="14"/>
                  </a:cubicBezTo>
                  <a:cubicBezTo>
                    <a:pt x="73" y="17"/>
                    <a:pt x="85" y="36"/>
                    <a:pt x="86" y="55"/>
                  </a:cubicBezTo>
                  <a:cubicBezTo>
                    <a:pt x="86" y="55"/>
                    <a:pt x="88" y="55"/>
                    <a:pt x="88" y="55"/>
                  </a:cubicBezTo>
                  <a:cubicBezTo>
                    <a:pt x="85" y="0"/>
                    <a:pt x="5" y="1"/>
                    <a:pt x="3" y="55"/>
                  </a:cubicBezTo>
                  <a:cubicBezTo>
                    <a:pt x="0" y="110"/>
                    <a:pt x="85" y="109"/>
                    <a:pt x="88" y="55"/>
                  </a:cubicBezTo>
                  <a:cubicBezTo>
                    <a:pt x="88" y="55"/>
                    <a:pt x="86" y="55"/>
                    <a:pt x="86" y="55"/>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24"/>
            <p:cNvSpPr>
              <a:spLocks/>
            </p:cNvSpPr>
            <p:nvPr/>
          </p:nvSpPr>
          <p:spPr bwMode="auto">
            <a:xfrm>
              <a:off x="1601788" y="92075"/>
              <a:ext cx="233363" cy="427038"/>
            </a:xfrm>
            <a:custGeom>
              <a:avLst/>
              <a:gdLst>
                <a:gd name="T0" fmla="*/ 1 w 28"/>
                <a:gd name="T1" fmla="*/ 40 h 51"/>
                <a:gd name="T2" fmla="*/ 0 w 28"/>
                <a:gd name="T3" fmla="*/ 30 h 51"/>
                <a:gd name="T4" fmla="*/ 7 w 28"/>
                <a:gd name="T5" fmla="*/ 11 h 51"/>
                <a:gd name="T6" fmla="*/ 17 w 28"/>
                <a:gd name="T7" fmla="*/ 4 h 51"/>
                <a:gd name="T8" fmla="*/ 26 w 28"/>
                <a:gd name="T9" fmla="*/ 4 h 51"/>
                <a:gd name="T10" fmla="*/ 23 w 28"/>
                <a:gd name="T11" fmla="*/ 10 h 51"/>
                <a:gd name="T12" fmla="*/ 17 w 28"/>
                <a:gd name="T13" fmla="*/ 14 h 51"/>
                <a:gd name="T14" fmla="*/ 9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0" y="23"/>
                    <a:pt x="3" y="16"/>
                    <a:pt x="7" y="11"/>
                  </a:cubicBezTo>
                  <a:cubicBezTo>
                    <a:pt x="10" y="8"/>
                    <a:pt x="13" y="5"/>
                    <a:pt x="17" y="4"/>
                  </a:cubicBezTo>
                  <a:cubicBezTo>
                    <a:pt x="19" y="2"/>
                    <a:pt x="24" y="0"/>
                    <a:pt x="26" y="4"/>
                  </a:cubicBezTo>
                  <a:cubicBezTo>
                    <a:pt x="28" y="5"/>
                    <a:pt x="24" y="9"/>
                    <a:pt x="23" y="10"/>
                  </a:cubicBezTo>
                  <a:cubicBezTo>
                    <a:pt x="21" y="12"/>
                    <a:pt x="19" y="13"/>
                    <a:pt x="17" y="14"/>
                  </a:cubicBezTo>
                  <a:cubicBezTo>
                    <a:pt x="13" y="17"/>
                    <a:pt x="11" y="22"/>
                    <a:pt x="9" y="27"/>
                  </a:cubicBezTo>
                  <a:cubicBezTo>
                    <a:pt x="8" y="31"/>
                    <a:pt x="9" y="36"/>
                    <a:pt x="10" y="40"/>
                  </a:cubicBezTo>
                  <a:cubicBezTo>
                    <a:pt x="11" y="42"/>
                    <a:pt x="13" y="49"/>
                    <a:pt x="10" y="50"/>
                  </a:cubicBezTo>
                  <a:cubicBezTo>
                    <a:pt x="7" y="51"/>
                    <a:pt x="4" y="47"/>
                    <a:pt x="3" y="45"/>
                  </a:cubicBezTo>
                  <a:cubicBezTo>
                    <a:pt x="2" y="44"/>
                    <a:pt x="1"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2" name="Freeform 125"/>
            <p:cNvSpPr>
              <a:spLocks/>
            </p:cNvSpPr>
            <p:nvPr/>
          </p:nvSpPr>
          <p:spPr bwMode="auto">
            <a:xfrm>
              <a:off x="1617663" y="117475"/>
              <a:ext cx="233363" cy="427038"/>
            </a:xfrm>
            <a:custGeom>
              <a:avLst/>
              <a:gdLst>
                <a:gd name="T0" fmla="*/ 1 w 28"/>
                <a:gd name="T1" fmla="*/ 40 h 51"/>
                <a:gd name="T2" fmla="*/ 0 w 28"/>
                <a:gd name="T3" fmla="*/ 30 h 51"/>
                <a:gd name="T4" fmla="*/ 7 w 28"/>
                <a:gd name="T5" fmla="*/ 11 h 51"/>
                <a:gd name="T6" fmla="*/ 17 w 28"/>
                <a:gd name="T7" fmla="*/ 4 h 51"/>
                <a:gd name="T8" fmla="*/ 27 w 28"/>
                <a:gd name="T9" fmla="*/ 3 h 51"/>
                <a:gd name="T10" fmla="*/ 23 w 28"/>
                <a:gd name="T11" fmla="*/ 10 h 51"/>
                <a:gd name="T12" fmla="*/ 18 w 28"/>
                <a:gd name="T13" fmla="*/ 14 h 51"/>
                <a:gd name="T14" fmla="*/ 10 w 28"/>
                <a:gd name="T15" fmla="*/ 27 h 51"/>
                <a:gd name="T16" fmla="*/ 10 w 28"/>
                <a:gd name="T17" fmla="*/ 40 h 51"/>
                <a:gd name="T18" fmla="*/ 10 w 28"/>
                <a:gd name="T19" fmla="*/ 50 h 51"/>
                <a:gd name="T20" fmla="*/ 3 w 28"/>
                <a:gd name="T21" fmla="*/ 45 h 51"/>
                <a:gd name="T22" fmla="*/ 1 w 28"/>
                <a:gd name="T2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51">
                  <a:moveTo>
                    <a:pt x="1" y="40"/>
                  </a:moveTo>
                  <a:cubicBezTo>
                    <a:pt x="0" y="36"/>
                    <a:pt x="0" y="33"/>
                    <a:pt x="0" y="30"/>
                  </a:cubicBezTo>
                  <a:cubicBezTo>
                    <a:pt x="1" y="23"/>
                    <a:pt x="3" y="16"/>
                    <a:pt x="7" y="11"/>
                  </a:cubicBezTo>
                  <a:cubicBezTo>
                    <a:pt x="10" y="8"/>
                    <a:pt x="13" y="5"/>
                    <a:pt x="17" y="4"/>
                  </a:cubicBezTo>
                  <a:cubicBezTo>
                    <a:pt x="20" y="2"/>
                    <a:pt x="25" y="0"/>
                    <a:pt x="27" y="3"/>
                  </a:cubicBezTo>
                  <a:cubicBezTo>
                    <a:pt x="28" y="5"/>
                    <a:pt x="24" y="9"/>
                    <a:pt x="23" y="10"/>
                  </a:cubicBezTo>
                  <a:cubicBezTo>
                    <a:pt x="22" y="12"/>
                    <a:pt x="20" y="13"/>
                    <a:pt x="18" y="14"/>
                  </a:cubicBezTo>
                  <a:cubicBezTo>
                    <a:pt x="14" y="17"/>
                    <a:pt x="11" y="22"/>
                    <a:pt x="10" y="27"/>
                  </a:cubicBezTo>
                  <a:cubicBezTo>
                    <a:pt x="9" y="31"/>
                    <a:pt x="9" y="36"/>
                    <a:pt x="10" y="40"/>
                  </a:cubicBezTo>
                  <a:cubicBezTo>
                    <a:pt x="11" y="42"/>
                    <a:pt x="13" y="49"/>
                    <a:pt x="10" y="50"/>
                  </a:cubicBezTo>
                  <a:cubicBezTo>
                    <a:pt x="8" y="51"/>
                    <a:pt x="4" y="47"/>
                    <a:pt x="3" y="45"/>
                  </a:cubicBezTo>
                  <a:cubicBezTo>
                    <a:pt x="2" y="44"/>
                    <a:pt x="2" y="42"/>
                    <a:pt x="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3" name="Freeform 126"/>
            <p:cNvSpPr>
              <a:spLocks/>
            </p:cNvSpPr>
            <p:nvPr/>
          </p:nvSpPr>
          <p:spPr bwMode="auto">
            <a:xfrm>
              <a:off x="1576388" y="74613"/>
              <a:ext cx="284163" cy="461963"/>
            </a:xfrm>
            <a:custGeom>
              <a:avLst/>
              <a:gdLst>
                <a:gd name="T0" fmla="*/ 4 w 34"/>
                <a:gd name="T1" fmla="*/ 42 h 55"/>
                <a:gd name="T2" fmla="*/ 8 w 34"/>
                <a:gd name="T3" fmla="*/ 17 h 55"/>
                <a:gd name="T4" fmla="*/ 29 w 34"/>
                <a:gd name="T5" fmla="*/ 6 h 55"/>
                <a:gd name="T6" fmla="*/ 20 w 34"/>
                <a:gd name="T7" fmla="*/ 16 h 55"/>
                <a:gd name="T8" fmla="*/ 12 w 34"/>
                <a:gd name="T9" fmla="*/ 39 h 55"/>
                <a:gd name="T10" fmla="*/ 14 w 34"/>
                <a:gd name="T11" fmla="*/ 48 h 55"/>
                <a:gd name="T12" fmla="*/ 8 w 34"/>
                <a:gd name="T13" fmla="*/ 49 h 55"/>
                <a:gd name="T14" fmla="*/ 4 w 34"/>
                <a:gd name="T15" fmla="*/ 42 h 55"/>
                <a:gd name="T16" fmla="*/ 3 w 34"/>
                <a:gd name="T17" fmla="*/ 42 h 55"/>
                <a:gd name="T18" fmla="*/ 14 w 34"/>
                <a:gd name="T19" fmla="*/ 51 h 55"/>
                <a:gd name="T20" fmla="*/ 12 w 34"/>
                <a:gd name="T21" fmla="*/ 35 h 55"/>
                <a:gd name="T22" fmla="*/ 27 w 34"/>
                <a:gd name="T23" fmla="*/ 11 h 55"/>
                <a:gd name="T24" fmla="*/ 21 w 34"/>
                <a:gd name="T25" fmla="*/ 5 h 55"/>
                <a:gd name="T26" fmla="*/ 3 w 34"/>
                <a:gd name="T27" fmla="*/ 42 h 55"/>
                <a:gd name="T28" fmla="*/ 4 w 34"/>
                <a:gd name="T2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55">
                  <a:moveTo>
                    <a:pt x="4" y="42"/>
                  </a:moveTo>
                  <a:cubicBezTo>
                    <a:pt x="3" y="33"/>
                    <a:pt x="4" y="25"/>
                    <a:pt x="8" y="17"/>
                  </a:cubicBezTo>
                  <a:cubicBezTo>
                    <a:pt x="10" y="12"/>
                    <a:pt x="22" y="0"/>
                    <a:pt x="29" y="6"/>
                  </a:cubicBezTo>
                  <a:cubicBezTo>
                    <a:pt x="32" y="8"/>
                    <a:pt x="21" y="15"/>
                    <a:pt x="20" y="16"/>
                  </a:cubicBezTo>
                  <a:cubicBezTo>
                    <a:pt x="13" y="22"/>
                    <a:pt x="11" y="30"/>
                    <a:pt x="12" y="39"/>
                  </a:cubicBezTo>
                  <a:cubicBezTo>
                    <a:pt x="12" y="42"/>
                    <a:pt x="13" y="45"/>
                    <a:pt x="14" y="48"/>
                  </a:cubicBezTo>
                  <a:cubicBezTo>
                    <a:pt x="14" y="52"/>
                    <a:pt x="9" y="50"/>
                    <a:pt x="8" y="49"/>
                  </a:cubicBezTo>
                  <a:cubicBezTo>
                    <a:pt x="6" y="47"/>
                    <a:pt x="5" y="44"/>
                    <a:pt x="4" y="42"/>
                  </a:cubicBezTo>
                  <a:cubicBezTo>
                    <a:pt x="4" y="42"/>
                    <a:pt x="3" y="42"/>
                    <a:pt x="3" y="42"/>
                  </a:cubicBezTo>
                  <a:cubicBezTo>
                    <a:pt x="4" y="46"/>
                    <a:pt x="9" y="55"/>
                    <a:pt x="14" y="51"/>
                  </a:cubicBezTo>
                  <a:cubicBezTo>
                    <a:pt x="17" y="49"/>
                    <a:pt x="13" y="37"/>
                    <a:pt x="12" y="35"/>
                  </a:cubicBezTo>
                  <a:cubicBezTo>
                    <a:pt x="11" y="24"/>
                    <a:pt x="20" y="18"/>
                    <a:pt x="27" y="11"/>
                  </a:cubicBezTo>
                  <a:cubicBezTo>
                    <a:pt x="34" y="5"/>
                    <a:pt x="27" y="2"/>
                    <a:pt x="21" y="5"/>
                  </a:cubicBezTo>
                  <a:cubicBezTo>
                    <a:pt x="6" y="11"/>
                    <a:pt x="0" y="27"/>
                    <a:pt x="3" y="42"/>
                  </a:cubicBezTo>
                  <a:cubicBezTo>
                    <a:pt x="3" y="42"/>
                    <a:pt x="4" y="42"/>
                    <a:pt x="4" y="4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8" name="组合 2117"/>
            <p:cNvGrpSpPr/>
            <p:nvPr/>
          </p:nvGrpSpPr>
          <p:grpSpPr>
            <a:xfrm>
              <a:off x="1884363" y="50800"/>
              <a:ext cx="9677400" cy="1189038"/>
              <a:chOff x="1884363" y="50800"/>
              <a:chExt cx="9677400" cy="1189038"/>
            </a:xfrm>
          </p:grpSpPr>
          <p:sp>
            <p:nvSpPr>
              <p:cNvPr id="54" name="Freeform 75"/>
              <p:cNvSpPr>
                <a:spLocks/>
              </p:cNvSpPr>
              <p:nvPr/>
            </p:nvSpPr>
            <p:spPr bwMode="auto">
              <a:xfrm>
                <a:off x="2201863"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6"/>
              <p:cNvSpPr>
                <a:spLocks/>
              </p:cNvSpPr>
              <p:nvPr/>
            </p:nvSpPr>
            <p:spPr bwMode="auto">
              <a:xfrm>
                <a:off x="2544763"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1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1"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7"/>
              <p:cNvSpPr>
                <a:spLocks/>
              </p:cNvSpPr>
              <p:nvPr/>
            </p:nvSpPr>
            <p:spPr bwMode="auto">
              <a:xfrm>
                <a:off x="28940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
              <p:cNvSpPr>
                <a:spLocks/>
              </p:cNvSpPr>
              <p:nvPr/>
            </p:nvSpPr>
            <p:spPr bwMode="auto">
              <a:xfrm>
                <a:off x="3244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9"/>
              <p:cNvSpPr>
                <a:spLocks/>
              </p:cNvSpPr>
              <p:nvPr/>
            </p:nvSpPr>
            <p:spPr bwMode="auto">
              <a:xfrm>
                <a:off x="35956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0"/>
              <p:cNvSpPr>
                <a:spLocks/>
              </p:cNvSpPr>
              <p:nvPr/>
            </p:nvSpPr>
            <p:spPr bwMode="auto">
              <a:xfrm>
                <a:off x="394493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1"/>
              <p:cNvSpPr>
                <a:spLocks/>
              </p:cNvSpPr>
              <p:nvPr/>
            </p:nvSpPr>
            <p:spPr bwMode="auto">
              <a:xfrm>
                <a:off x="42957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2"/>
              <p:cNvSpPr>
                <a:spLocks/>
              </p:cNvSpPr>
              <p:nvPr/>
            </p:nvSpPr>
            <p:spPr bwMode="auto">
              <a:xfrm>
                <a:off x="46386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3"/>
              <p:cNvSpPr>
                <a:spLocks/>
              </p:cNvSpPr>
              <p:nvPr/>
            </p:nvSpPr>
            <p:spPr bwMode="auto">
              <a:xfrm>
                <a:off x="4987925"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2"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4"/>
              <p:cNvSpPr>
                <a:spLocks/>
              </p:cNvSpPr>
              <p:nvPr/>
            </p:nvSpPr>
            <p:spPr bwMode="auto">
              <a:xfrm>
                <a:off x="5338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Freeform 85"/>
              <p:cNvSpPr>
                <a:spLocks/>
              </p:cNvSpPr>
              <p:nvPr/>
            </p:nvSpPr>
            <p:spPr bwMode="auto">
              <a:xfrm>
                <a:off x="568960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86"/>
              <p:cNvSpPr>
                <a:spLocks/>
              </p:cNvSpPr>
              <p:nvPr/>
            </p:nvSpPr>
            <p:spPr bwMode="auto">
              <a:xfrm>
                <a:off x="60388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0" name="Freeform 87"/>
              <p:cNvSpPr>
                <a:spLocks/>
              </p:cNvSpPr>
              <p:nvPr/>
            </p:nvSpPr>
            <p:spPr bwMode="auto">
              <a:xfrm>
                <a:off x="6389688"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88"/>
              <p:cNvSpPr>
                <a:spLocks/>
              </p:cNvSpPr>
              <p:nvPr/>
            </p:nvSpPr>
            <p:spPr bwMode="auto">
              <a:xfrm>
                <a:off x="6732588"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89"/>
              <p:cNvSpPr>
                <a:spLocks/>
              </p:cNvSpPr>
              <p:nvPr/>
            </p:nvSpPr>
            <p:spPr bwMode="auto">
              <a:xfrm>
                <a:off x="7081838" y="971550"/>
                <a:ext cx="300038" cy="268288"/>
              </a:xfrm>
              <a:custGeom>
                <a:avLst/>
                <a:gdLst>
                  <a:gd name="T0" fmla="*/ 19 w 36"/>
                  <a:gd name="T1" fmla="*/ 32 h 32"/>
                  <a:gd name="T2" fmla="*/ 12 w 36"/>
                  <a:gd name="T3" fmla="*/ 6 h 32"/>
                  <a:gd name="T4" fmla="*/ 30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90"/>
              <p:cNvSpPr>
                <a:spLocks/>
              </p:cNvSpPr>
              <p:nvPr/>
            </p:nvSpPr>
            <p:spPr bwMode="auto">
              <a:xfrm>
                <a:off x="743267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91"/>
              <p:cNvSpPr>
                <a:spLocks/>
              </p:cNvSpPr>
              <p:nvPr/>
            </p:nvSpPr>
            <p:spPr bwMode="auto">
              <a:xfrm>
                <a:off x="778351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9" y="4"/>
                    </a:cubicBezTo>
                    <a:cubicBezTo>
                      <a:pt x="1"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92"/>
              <p:cNvSpPr>
                <a:spLocks/>
              </p:cNvSpPr>
              <p:nvPr/>
            </p:nvSpPr>
            <p:spPr bwMode="auto">
              <a:xfrm>
                <a:off x="81327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7" y="32"/>
                      <a:pt x="18"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93"/>
              <p:cNvSpPr>
                <a:spLocks/>
              </p:cNvSpPr>
              <p:nvPr/>
            </p:nvSpPr>
            <p:spPr bwMode="auto">
              <a:xfrm>
                <a:off x="8483600" y="971550"/>
                <a:ext cx="292100" cy="268288"/>
              </a:xfrm>
              <a:custGeom>
                <a:avLst/>
                <a:gdLst>
                  <a:gd name="T0" fmla="*/ 18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8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8" y="32"/>
                    </a:moveTo>
                    <a:cubicBezTo>
                      <a:pt x="5" y="31"/>
                      <a:pt x="1" y="14"/>
                      <a:pt x="12" y="6"/>
                    </a:cubicBezTo>
                    <a:cubicBezTo>
                      <a:pt x="20" y="0"/>
                      <a:pt x="28" y="8"/>
                      <a:pt x="30" y="15"/>
                    </a:cubicBezTo>
                    <a:cubicBezTo>
                      <a:pt x="32" y="23"/>
                      <a:pt x="26"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8"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94"/>
              <p:cNvSpPr>
                <a:spLocks/>
              </p:cNvSpPr>
              <p:nvPr/>
            </p:nvSpPr>
            <p:spPr bwMode="auto">
              <a:xfrm>
                <a:off x="8826500"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95"/>
              <p:cNvSpPr>
                <a:spLocks/>
              </p:cNvSpPr>
              <p:nvPr/>
            </p:nvSpPr>
            <p:spPr bwMode="auto">
              <a:xfrm>
                <a:off x="9175750"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9"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96"/>
              <p:cNvSpPr>
                <a:spLocks/>
              </p:cNvSpPr>
              <p:nvPr/>
            </p:nvSpPr>
            <p:spPr bwMode="auto">
              <a:xfrm>
                <a:off x="9526588"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97"/>
              <p:cNvSpPr>
                <a:spLocks/>
              </p:cNvSpPr>
              <p:nvPr/>
            </p:nvSpPr>
            <p:spPr bwMode="auto">
              <a:xfrm>
                <a:off x="9877425"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8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9" y="32"/>
                    </a:cubicBezTo>
                    <a:cubicBezTo>
                      <a:pt x="18" y="32"/>
                      <a:pt x="18" y="32"/>
                      <a:pt x="18" y="32"/>
                    </a:cubicBezTo>
                    <a:cubicBezTo>
                      <a:pt x="23" y="32"/>
                      <a:pt x="27" y="30"/>
                      <a:pt x="30" y="25"/>
                    </a:cubicBezTo>
                    <a:cubicBezTo>
                      <a:pt x="35" y="16"/>
                      <a:pt x="28" y="5"/>
                      <a:pt x="18" y="4"/>
                    </a:cubicBezTo>
                    <a:cubicBezTo>
                      <a:pt x="1" y="3"/>
                      <a:pt x="0" y="32"/>
                      <a:pt x="18"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1" name="Freeform 98"/>
              <p:cNvSpPr>
                <a:spLocks/>
              </p:cNvSpPr>
              <p:nvPr/>
            </p:nvSpPr>
            <p:spPr bwMode="auto">
              <a:xfrm>
                <a:off x="10226675" y="971550"/>
                <a:ext cx="292100" cy="268288"/>
              </a:xfrm>
              <a:custGeom>
                <a:avLst/>
                <a:gdLst>
                  <a:gd name="T0" fmla="*/ 19 w 35"/>
                  <a:gd name="T1" fmla="*/ 32 h 32"/>
                  <a:gd name="T2" fmla="*/ 12 w 35"/>
                  <a:gd name="T3" fmla="*/ 6 h 32"/>
                  <a:gd name="T4" fmla="*/ 30 w 35"/>
                  <a:gd name="T5" fmla="*/ 15 h 32"/>
                  <a:gd name="T6" fmla="*/ 18 w 35"/>
                  <a:gd name="T7" fmla="*/ 32 h 32"/>
                  <a:gd name="T8" fmla="*/ 17 w 35"/>
                  <a:gd name="T9" fmla="*/ 32 h 32"/>
                  <a:gd name="T10" fmla="*/ 30 w 35"/>
                  <a:gd name="T11" fmla="*/ 25 h 32"/>
                  <a:gd name="T12" fmla="*/ 18 w 35"/>
                  <a:gd name="T13" fmla="*/ 4 h 32"/>
                  <a:gd name="T14" fmla="*/ 17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1" y="14"/>
                      <a:pt x="12" y="6"/>
                    </a:cubicBezTo>
                    <a:cubicBezTo>
                      <a:pt x="20" y="0"/>
                      <a:pt x="28" y="8"/>
                      <a:pt x="30" y="15"/>
                    </a:cubicBezTo>
                    <a:cubicBezTo>
                      <a:pt x="32" y="23"/>
                      <a:pt x="27" y="32"/>
                      <a:pt x="18" y="32"/>
                    </a:cubicBezTo>
                    <a:cubicBezTo>
                      <a:pt x="18" y="32"/>
                      <a:pt x="17" y="32"/>
                      <a:pt x="17" y="32"/>
                    </a:cubicBezTo>
                    <a:cubicBezTo>
                      <a:pt x="23" y="32"/>
                      <a:pt x="27" y="30"/>
                      <a:pt x="30" y="25"/>
                    </a:cubicBezTo>
                    <a:cubicBezTo>
                      <a:pt x="35" y="16"/>
                      <a:pt x="28" y="5"/>
                      <a:pt x="18" y="4"/>
                    </a:cubicBezTo>
                    <a:cubicBezTo>
                      <a:pt x="1" y="3"/>
                      <a:pt x="0" y="32"/>
                      <a:pt x="17" y="32"/>
                    </a:cubicBezTo>
                    <a:cubicBezTo>
                      <a:pt x="18" y="32"/>
                      <a:pt x="18"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2" name="Freeform 99"/>
              <p:cNvSpPr>
                <a:spLocks/>
              </p:cNvSpPr>
              <p:nvPr/>
            </p:nvSpPr>
            <p:spPr bwMode="auto">
              <a:xfrm>
                <a:off x="10569575" y="971550"/>
                <a:ext cx="300038" cy="268288"/>
              </a:xfrm>
              <a:custGeom>
                <a:avLst/>
                <a:gdLst>
                  <a:gd name="T0" fmla="*/ 19 w 36"/>
                  <a:gd name="T1" fmla="*/ 32 h 32"/>
                  <a:gd name="T2" fmla="*/ 13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6" y="31"/>
                      <a:pt x="2" y="14"/>
                      <a:pt x="13" y="6"/>
                    </a:cubicBezTo>
                    <a:cubicBezTo>
                      <a:pt x="20" y="0"/>
                      <a:pt x="29" y="8"/>
                      <a:pt x="31" y="15"/>
                    </a:cubicBezTo>
                    <a:cubicBezTo>
                      <a:pt x="33" y="23"/>
                      <a:pt x="27" y="32"/>
                      <a:pt x="19" y="32"/>
                    </a:cubicBezTo>
                    <a:cubicBezTo>
                      <a:pt x="19" y="32"/>
                      <a:pt x="18" y="32"/>
                      <a:pt x="18" y="32"/>
                    </a:cubicBezTo>
                    <a:cubicBezTo>
                      <a:pt x="24" y="32"/>
                      <a:pt x="28" y="30"/>
                      <a:pt x="30" y="25"/>
                    </a:cubicBezTo>
                    <a:cubicBezTo>
                      <a:pt x="36" y="16"/>
                      <a:pt x="29" y="5"/>
                      <a:pt x="19" y="4"/>
                    </a:cubicBezTo>
                    <a:cubicBezTo>
                      <a:pt x="2" y="3"/>
                      <a:pt x="0" y="32"/>
                      <a:pt x="18" y="32"/>
                    </a:cubicBezTo>
                    <a:cubicBezTo>
                      <a:pt x="19"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3" name="Freeform 100"/>
              <p:cNvSpPr>
                <a:spLocks/>
              </p:cNvSpPr>
              <p:nvPr/>
            </p:nvSpPr>
            <p:spPr bwMode="auto">
              <a:xfrm>
                <a:off x="10920413" y="971550"/>
                <a:ext cx="300038" cy="268288"/>
              </a:xfrm>
              <a:custGeom>
                <a:avLst/>
                <a:gdLst>
                  <a:gd name="T0" fmla="*/ 19 w 36"/>
                  <a:gd name="T1" fmla="*/ 32 h 32"/>
                  <a:gd name="T2" fmla="*/ 12 w 36"/>
                  <a:gd name="T3" fmla="*/ 6 h 32"/>
                  <a:gd name="T4" fmla="*/ 31 w 36"/>
                  <a:gd name="T5" fmla="*/ 15 h 32"/>
                  <a:gd name="T6" fmla="*/ 19 w 36"/>
                  <a:gd name="T7" fmla="*/ 32 h 32"/>
                  <a:gd name="T8" fmla="*/ 18 w 36"/>
                  <a:gd name="T9" fmla="*/ 32 h 32"/>
                  <a:gd name="T10" fmla="*/ 30 w 36"/>
                  <a:gd name="T11" fmla="*/ 25 h 32"/>
                  <a:gd name="T12" fmla="*/ 19 w 36"/>
                  <a:gd name="T13" fmla="*/ 4 h 32"/>
                  <a:gd name="T14" fmla="*/ 18 w 36"/>
                  <a:gd name="T15" fmla="*/ 32 h 32"/>
                  <a:gd name="T16" fmla="*/ 19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9" y="32"/>
                    </a:moveTo>
                    <a:cubicBezTo>
                      <a:pt x="5" y="31"/>
                      <a:pt x="2" y="14"/>
                      <a:pt x="12" y="6"/>
                    </a:cubicBezTo>
                    <a:cubicBezTo>
                      <a:pt x="20" y="0"/>
                      <a:pt x="29" y="8"/>
                      <a:pt x="31" y="15"/>
                    </a:cubicBezTo>
                    <a:cubicBezTo>
                      <a:pt x="33" y="23"/>
                      <a:pt x="27" y="32"/>
                      <a:pt x="19" y="32"/>
                    </a:cubicBezTo>
                    <a:cubicBezTo>
                      <a:pt x="19" y="32"/>
                      <a:pt x="18" y="32"/>
                      <a:pt x="18" y="32"/>
                    </a:cubicBezTo>
                    <a:cubicBezTo>
                      <a:pt x="23" y="32"/>
                      <a:pt x="28" y="30"/>
                      <a:pt x="30" y="25"/>
                    </a:cubicBezTo>
                    <a:cubicBezTo>
                      <a:pt x="36"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4" name="Freeform 101"/>
              <p:cNvSpPr>
                <a:spLocks/>
              </p:cNvSpPr>
              <p:nvPr/>
            </p:nvSpPr>
            <p:spPr bwMode="auto">
              <a:xfrm>
                <a:off x="11269663" y="971550"/>
                <a:ext cx="292100" cy="268288"/>
              </a:xfrm>
              <a:custGeom>
                <a:avLst/>
                <a:gdLst>
                  <a:gd name="T0" fmla="*/ 19 w 35"/>
                  <a:gd name="T1" fmla="*/ 32 h 32"/>
                  <a:gd name="T2" fmla="*/ 12 w 35"/>
                  <a:gd name="T3" fmla="*/ 6 h 32"/>
                  <a:gd name="T4" fmla="*/ 30 w 35"/>
                  <a:gd name="T5" fmla="*/ 15 h 32"/>
                  <a:gd name="T6" fmla="*/ 19 w 35"/>
                  <a:gd name="T7" fmla="*/ 32 h 32"/>
                  <a:gd name="T8" fmla="*/ 18 w 35"/>
                  <a:gd name="T9" fmla="*/ 32 h 32"/>
                  <a:gd name="T10" fmla="*/ 30 w 35"/>
                  <a:gd name="T11" fmla="*/ 25 h 32"/>
                  <a:gd name="T12" fmla="*/ 19 w 35"/>
                  <a:gd name="T13" fmla="*/ 4 h 32"/>
                  <a:gd name="T14" fmla="*/ 18 w 35"/>
                  <a:gd name="T15" fmla="*/ 32 h 32"/>
                  <a:gd name="T16" fmla="*/ 19 w 3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19" y="32"/>
                    </a:moveTo>
                    <a:cubicBezTo>
                      <a:pt x="5" y="31"/>
                      <a:pt x="2" y="14"/>
                      <a:pt x="12" y="6"/>
                    </a:cubicBezTo>
                    <a:cubicBezTo>
                      <a:pt x="20" y="0"/>
                      <a:pt x="28" y="8"/>
                      <a:pt x="30" y="15"/>
                    </a:cubicBezTo>
                    <a:cubicBezTo>
                      <a:pt x="32" y="23"/>
                      <a:pt x="27" y="32"/>
                      <a:pt x="19" y="32"/>
                    </a:cubicBezTo>
                    <a:cubicBezTo>
                      <a:pt x="19" y="32"/>
                      <a:pt x="18" y="32"/>
                      <a:pt x="18" y="32"/>
                    </a:cubicBezTo>
                    <a:cubicBezTo>
                      <a:pt x="23" y="32"/>
                      <a:pt x="27" y="30"/>
                      <a:pt x="30" y="25"/>
                    </a:cubicBezTo>
                    <a:cubicBezTo>
                      <a:pt x="35" y="16"/>
                      <a:pt x="29" y="5"/>
                      <a:pt x="19" y="4"/>
                    </a:cubicBezTo>
                    <a:cubicBezTo>
                      <a:pt x="2" y="3"/>
                      <a:pt x="0" y="32"/>
                      <a:pt x="18" y="32"/>
                    </a:cubicBezTo>
                    <a:cubicBezTo>
                      <a:pt x="18" y="32"/>
                      <a:pt x="19" y="32"/>
                      <a:pt x="19" y="32"/>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4" name="Oval 127"/>
              <p:cNvSpPr>
                <a:spLocks noChangeArrowheads="1"/>
              </p:cNvSpPr>
              <p:nvPr/>
            </p:nvSpPr>
            <p:spPr bwMode="auto">
              <a:xfrm>
                <a:off x="1893888" y="66675"/>
                <a:ext cx="82550"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5" name="Oval 128"/>
              <p:cNvSpPr>
                <a:spLocks noChangeArrowheads="1"/>
              </p:cNvSpPr>
              <p:nvPr/>
            </p:nvSpPr>
            <p:spPr bwMode="auto">
              <a:xfrm>
                <a:off x="1909763" y="84138"/>
                <a:ext cx="74613"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6" name="Freeform 129"/>
              <p:cNvSpPr>
                <a:spLocks/>
              </p:cNvSpPr>
              <p:nvPr/>
            </p:nvSpPr>
            <p:spPr bwMode="auto">
              <a:xfrm>
                <a:off x="1884363" y="50800"/>
                <a:ext cx="92075" cy="117475"/>
              </a:xfrm>
              <a:custGeom>
                <a:avLst/>
                <a:gdLst>
                  <a:gd name="T0" fmla="*/ 10 w 11"/>
                  <a:gd name="T1" fmla="*/ 7 h 14"/>
                  <a:gd name="T2" fmla="*/ 5 w 11"/>
                  <a:gd name="T3" fmla="*/ 11 h 14"/>
                  <a:gd name="T4" fmla="*/ 2 w 11"/>
                  <a:gd name="T5" fmla="*/ 7 h 14"/>
                  <a:gd name="T6" fmla="*/ 6 w 11"/>
                  <a:gd name="T7" fmla="*/ 2 h 14"/>
                  <a:gd name="T8" fmla="*/ 10 w 11"/>
                  <a:gd name="T9" fmla="*/ 7 h 14"/>
                  <a:gd name="T10" fmla="*/ 11 w 11"/>
                  <a:gd name="T11" fmla="*/ 7 h 14"/>
                  <a:gd name="T12" fmla="*/ 1 w 11"/>
                  <a:gd name="T13" fmla="*/ 7 h 14"/>
                  <a:gd name="T14" fmla="*/ 11 w 11"/>
                  <a:gd name="T15" fmla="*/ 7 h 14"/>
                  <a:gd name="T16" fmla="*/ 10 w 11"/>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0" y="7"/>
                    </a:moveTo>
                    <a:cubicBezTo>
                      <a:pt x="10" y="9"/>
                      <a:pt x="8" y="12"/>
                      <a:pt x="5" y="11"/>
                    </a:cubicBezTo>
                    <a:cubicBezTo>
                      <a:pt x="3" y="11"/>
                      <a:pt x="2" y="9"/>
                      <a:pt x="2" y="7"/>
                    </a:cubicBezTo>
                    <a:cubicBezTo>
                      <a:pt x="2" y="4"/>
                      <a:pt x="4" y="2"/>
                      <a:pt x="6" y="2"/>
                    </a:cubicBezTo>
                    <a:cubicBezTo>
                      <a:pt x="9" y="3"/>
                      <a:pt x="10" y="5"/>
                      <a:pt x="10" y="7"/>
                    </a:cubicBezTo>
                    <a:cubicBezTo>
                      <a:pt x="10" y="7"/>
                      <a:pt x="11" y="7"/>
                      <a:pt x="11" y="7"/>
                    </a:cubicBezTo>
                    <a:cubicBezTo>
                      <a:pt x="11" y="0"/>
                      <a:pt x="1" y="1"/>
                      <a:pt x="1" y="7"/>
                    </a:cubicBezTo>
                    <a:cubicBezTo>
                      <a:pt x="0" y="14"/>
                      <a:pt x="11" y="13"/>
                      <a:pt x="11" y="7"/>
                    </a:cubicBezTo>
                    <a:cubicBezTo>
                      <a:pt x="11" y="7"/>
                      <a:pt x="10" y="7"/>
                      <a:pt x="10" y="7"/>
                    </a:cubicBezTo>
                    <a:close/>
                  </a:path>
                </a:pathLst>
              </a:custGeom>
              <a:solidFill>
                <a:srgbClr val="493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22" name="图片 2121"/>
            <p:cNvPicPr>
              <a:picLocks noChangeAspect="1"/>
            </p:cNvPicPr>
            <p:nvPr/>
          </p:nvPicPr>
          <p:blipFill rotWithShape="1">
            <a:blip r:embed="rId8"/>
            <a:srcRect t="16435"/>
            <a:stretch/>
          </p:blipFill>
          <p:spPr>
            <a:xfrm>
              <a:off x="1734093" y="3705726"/>
              <a:ext cx="10101948" cy="2562565"/>
            </a:xfrm>
            <a:prstGeom prst="rect">
              <a:avLst/>
            </a:prstGeom>
          </p:spPr>
        </p:pic>
      </p:grpSp>
      <p:pic>
        <p:nvPicPr>
          <p:cNvPr id="2125" name="图片 21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266" y="4502094"/>
            <a:ext cx="3106737" cy="2071158"/>
          </a:xfrm>
          <a:prstGeom prst="rect">
            <a:avLst/>
          </a:prstGeom>
        </p:spPr>
      </p:pic>
      <p:sp>
        <p:nvSpPr>
          <p:cNvPr id="93" name="文本框 92"/>
          <p:cNvSpPr txBox="1"/>
          <p:nvPr/>
        </p:nvSpPr>
        <p:spPr>
          <a:xfrm>
            <a:off x="8326548" y="1937451"/>
            <a:ext cx="3052712" cy="1631216"/>
          </a:xfrm>
          <a:prstGeom prst="rect">
            <a:avLst/>
          </a:prstGeom>
          <a:noFill/>
        </p:spPr>
        <p:txBody>
          <a:bodyPr wrap="square" rtlCol="0">
            <a:spAutoFit/>
          </a:bodyPr>
          <a:lstStyle/>
          <a:p>
            <a:pPr lvl="0"/>
            <a:r>
              <a:rPr lang="en-US" sz="2000">
                <a:latin typeface="Times New Roman" panose="02020603050405020304" pitchFamily="18" charset="0"/>
                <a:cs typeface="Times New Roman" panose="02020603050405020304" pitchFamily="18" charset="0"/>
              </a:rPr>
              <a:t>Chi phí cao, bản dùng thử chỉ 60 ngày. Bạn cần mua bản quyền vì rất khó để tìm được bản crack.</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96" name="文本框 95"/>
          <p:cNvSpPr txBox="1"/>
          <p:nvPr/>
        </p:nvSpPr>
        <p:spPr>
          <a:xfrm>
            <a:off x="2778711" y="3613810"/>
            <a:ext cx="2074432" cy="375552"/>
          </a:xfrm>
          <a:prstGeom prst="rect">
            <a:avLst/>
          </a:prstGeom>
          <a:noFill/>
        </p:spPr>
        <p:txBody>
          <a:bodyPr wrap="square" rtlCol="0">
            <a:spAutoFit/>
          </a:bodyPr>
          <a:lstStyle/>
          <a:p>
            <a:pPr>
              <a:lnSpc>
                <a:spcPct val="150000"/>
              </a:lnSpc>
              <a:defRPr/>
            </a:pPr>
            <a:endParaRPr lang="en-GB" sz="1400" dirty="0">
              <a:solidFill>
                <a:schemeClr val="tx1">
                  <a:lumMod val="75000"/>
                </a:schemeClr>
              </a:solidFill>
              <a:latin typeface="Arial" panose="020B0604020202020204" pitchFamily="34" charset="0"/>
              <a:cs typeface="Arial" panose="020B0604020202020204" pitchFamily="34" charset="0"/>
            </a:endParaRPr>
          </a:p>
        </p:txBody>
      </p:sp>
      <p:sp>
        <p:nvSpPr>
          <p:cNvPr id="98" name="PA_库_任意多边形 97"/>
          <p:cNvSpPr/>
          <p:nvPr>
            <p:custDataLst>
              <p:tags r:id="rId1"/>
            </p:custDataLst>
          </p:nvPr>
        </p:nvSpPr>
        <p:spPr>
          <a:xfrm>
            <a:off x="6986211" y="2578709"/>
            <a:ext cx="1351525"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PA_库_任意多边形 98"/>
          <p:cNvSpPr/>
          <p:nvPr>
            <p:custDataLst>
              <p:tags r:id="rId2"/>
            </p:custDataLst>
          </p:nvPr>
        </p:nvSpPr>
        <p:spPr>
          <a:xfrm flipH="1">
            <a:off x="4887496" y="3005052"/>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8278813" y="4502094"/>
            <a:ext cx="2198881"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Do có quá nhiều tính năng nên người dùng khó sử dụng hơn.</a:t>
            </a:r>
          </a:p>
          <a:p>
            <a:pPr lvl="0"/>
            <a:endParaRPr lang="en-US" sz="2000">
              <a:latin typeface="Times New Roman" panose="02020603050405020304" pitchFamily="18" charset="0"/>
              <a:cs typeface="Times New Roman" panose="02020603050405020304" pitchFamily="18" charset="0"/>
            </a:endParaRPr>
          </a:p>
        </p:txBody>
      </p:sp>
      <p:sp>
        <p:nvSpPr>
          <p:cNvPr id="103" name="PA_库_任意多边形 102"/>
          <p:cNvSpPr/>
          <p:nvPr>
            <p:custDataLst>
              <p:tags r:id="rId3"/>
            </p:custDataLst>
          </p:nvPr>
        </p:nvSpPr>
        <p:spPr>
          <a:xfrm>
            <a:off x="6716200" y="4633976"/>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8EECDD0F-1C69-479A-B337-3F87D2AB236B}"/>
              </a:ext>
            </a:extLst>
          </p:cNvPr>
          <p:cNvSpPr txBox="1"/>
          <p:nvPr/>
        </p:nvSpPr>
        <p:spPr>
          <a:xfrm>
            <a:off x="2485383" y="2773917"/>
            <a:ext cx="2510996" cy="1015663"/>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Hỗ trợ phần cứng ít.</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146" name="PA_库_任意多边形 98">
            <a:extLst>
              <a:ext uri="{FF2B5EF4-FFF2-40B4-BE49-F238E27FC236}">
                <a16:creationId xmlns:a16="http://schemas.microsoft.com/office/drawing/2014/main" id="{7C2195E0-4D4D-49AC-AB88-760E3E4EA128}"/>
              </a:ext>
            </a:extLst>
          </p:cNvPr>
          <p:cNvSpPr/>
          <p:nvPr>
            <p:custDataLst>
              <p:tags r:id="rId4"/>
            </p:custDataLst>
          </p:nvPr>
        </p:nvSpPr>
        <p:spPr>
          <a:xfrm flipH="1">
            <a:off x="4887495" y="4386238"/>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PA_库_图片 3">
            <a:extLst>
              <a:ext uri="{FF2B5EF4-FFF2-40B4-BE49-F238E27FC236}">
                <a16:creationId xmlns:a16="http://schemas.microsoft.com/office/drawing/2014/main" id="{B4934BE6-F5F6-4263-B5C4-9216C88E4DFB}"/>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775456" y="2540000"/>
            <a:ext cx="3041878" cy="3029284"/>
          </a:xfrm>
          <a:prstGeom prst="rect">
            <a:avLst/>
          </a:prstGeom>
        </p:spPr>
      </p:pic>
      <p:sp>
        <p:nvSpPr>
          <p:cNvPr id="149" name="文本框 63">
            <a:extLst>
              <a:ext uri="{FF2B5EF4-FFF2-40B4-BE49-F238E27FC236}">
                <a16:creationId xmlns:a16="http://schemas.microsoft.com/office/drawing/2014/main" id="{7CAD6D58-F310-4C22-9CA9-D8C3C394E411}"/>
              </a:ext>
            </a:extLst>
          </p:cNvPr>
          <p:cNvSpPr txBox="1"/>
          <p:nvPr/>
        </p:nvSpPr>
        <p:spPr>
          <a:xfrm>
            <a:off x="3360770" y="1560315"/>
            <a:ext cx="4157740" cy="523220"/>
          </a:xfrm>
          <a:prstGeom prst="rect">
            <a:avLst/>
          </a:prstGeom>
          <a:noFill/>
        </p:spPr>
        <p:txBody>
          <a:bodyPr wrap="square" rtlCol="0">
            <a:spAutoFit/>
          </a:bodyPr>
          <a:lstStyle/>
          <a:p>
            <a:pPr algn="ctr"/>
            <a:r>
              <a:rPr lang="en-US" sz="2800" smtClean="0">
                <a:latin typeface="Times New Roman" panose="02020603050405020304" pitchFamily="18" charset="0"/>
                <a:cs typeface="Times New Roman" panose="02020603050405020304" pitchFamily="18" charset="0"/>
              </a:rPr>
              <a:t>Nhược </a:t>
            </a:r>
            <a:r>
              <a:rPr lang="en-US" sz="2800">
                <a:latin typeface="Times New Roman" panose="02020603050405020304" pitchFamily="18" charset="0"/>
                <a:cs typeface="Times New Roman" panose="02020603050405020304" pitchFamily="18" charset="0"/>
              </a:rPr>
              <a:t>điểm</a:t>
            </a:r>
            <a:endParaRPr lang="en-US" sz="28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387C432-99F3-47D4-B4E6-CDCF4343FBA2}"/>
              </a:ext>
            </a:extLst>
          </p:cNvPr>
          <p:cNvSpPr txBox="1"/>
          <p:nvPr/>
        </p:nvSpPr>
        <p:spPr>
          <a:xfrm>
            <a:off x="2022630" y="4007050"/>
            <a:ext cx="2830513" cy="2246769"/>
          </a:xfrm>
          <a:prstGeom prst="rect">
            <a:avLst/>
          </a:prstGeom>
          <a:noFill/>
        </p:spPr>
        <p:txBody>
          <a:bodyPr wrap="square">
            <a:spAutoFit/>
          </a:bodyPr>
          <a:lstStyle/>
          <a:p>
            <a:pPr algn="just"/>
            <a:r>
              <a:rPr lang="en-US" sz="2000">
                <a:latin typeface="Times New Roman" panose="02020603050405020304" pitchFamily="18" charset="0"/>
                <a:cs typeface="Times New Roman" panose="02020603050405020304" pitchFamily="18" charset="0"/>
              </a:rPr>
              <a:t>Và khi so với Hyper-V (công nghệ ảo hoá dựa trên nền tảng Hypervisor thế hệ mới của Microsoft) thì VMWare dễ bị tấn công hơn.</a:t>
            </a: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7374673"/>
      </p:ext>
    </p:extLst>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4"/>
                                        </p:tgtEl>
                                        <p:attrNameLst>
                                          <p:attrName>style.visibility</p:attrName>
                                        </p:attrNameLst>
                                      </p:cBhvr>
                                      <p:to>
                                        <p:strVal val="visible"/>
                                      </p:to>
                                    </p:set>
                                    <p:animEffect transition="in" filter="fade">
                                      <p:cBhvr>
                                        <p:cTn id="12" dur="500"/>
                                        <p:tgtEl>
                                          <p:spTgt spid="21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animBg="1"/>
      <p:bldP spid="99" grpId="0" animBg="1"/>
      <p:bldP spid="101" grpId="0"/>
      <p:bldP spid="103" grpId="0" animBg="1"/>
      <p:bldP spid="77" grpId="0"/>
      <p:bldP spid="146" grpId="0" animBg="1"/>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558</Words>
  <Application>Microsoft Office PowerPoint</Application>
  <PresentationFormat>Widescreen</PresentationFormat>
  <Paragraphs>105</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宋体</vt:lpstr>
      <vt:lpstr>Arial</vt:lpstr>
      <vt:lpstr>Calibri</vt:lpstr>
      <vt:lpstr>Calibri Light</vt:lpstr>
      <vt:lpstr>Times New Roman</vt:lpstr>
      <vt:lpstr>方正静蕾简体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biệt NAS và SAN</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 Le</dc:creator>
  <cp:lastModifiedBy>Admin</cp:lastModifiedBy>
  <cp:revision>63</cp:revision>
  <dcterms:created xsi:type="dcterms:W3CDTF">2021-08-10T15:22:26Z</dcterms:created>
  <dcterms:modified xsi:type="dcterms:W3CDTF">2021-09-14T02:11:17Z</dcterms:modified>
</cp:coreProperties>
</file>